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Lexend Light"/>
      <p:regular r:id="rId23"/>
      <p:bold r:id="rId24"/>
    </p:embeddedFont>
    <p:embeddedFont>
      <p:font typeface="Lexend Medium"/>
      <p:regular r:id="rId25"/>
      <p:bold r:id="rId26"/>
    </p:embeddedFont>
    <p:embeddedFont>
      <p:font typeface="DM Sans SemiBold"/>
      <p:regular r:id="rId27"/>
      <p:bold r:id="rId28"/>
      <p:italic r:id="rId29"/>
      <p:boldItalic r:id="rId30"/>
    </p:embeddedFont>
    <p:embeddedFont>
      <p:font typeface="Lexend"/>
      <p:regular r:id="rId31"/>
      <p:bold r:id="rId32"/>
    </p:embeddedFont>
    <p:embeddedFont>
      <p:font typeface="DM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LexendLight-bold.fntdata"/><Relationship Id="rId23" Type="http://schemas.openxmlformats.org/officeDocument/2006/relationships/font" Target="fonts/Lexend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exendMedium-bold.fntdata"/><Relationship Id="rId25" Type="http://schemas.openxmlformats.org/officeDocument/2006/relationships/font" Target="fonts/LexendMedium-regular.fntdata"/><Relationship Id="rId28" Type="http://schemas.openxmlformats.org/officeDocument/2006/relationships/font" Target="fonts/DMSansSemiBold-bold.fntdata"/><Relationship Id="rId27" Type="http://schemas.openxmlformats.org/officeDocument/2006/relationships/font" Target="fonts/DMSansSemiBold-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DMSansSemi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exend-regular.fntdata"/><Relationship Id="rId30" Type="http://schemas.openxmlformats.org/officeDocument/2006/relationships/font" Target="fonts/DMSansSemiBold-boldItalic.fntdata"/><Relationship Id="rId11" Type="http://schemas.openxmlformats.org/officeDocument/2006/relationships/slide" Target="slides/slide6.xml"/><Relationship Id="rId33" Type="http://schemas.openxmlformats.org/officeDocument/2006/relationships/font" Target="fonts/DMSans-regular.fntdata"/><Relationship Id="rId10" Type="http://schemas.openxmlformats.org/officeDocument/2006/relationships/slide" Target="slides/slide5.xml"/><Relationship Id="rId32" Type="http://schemas.openxmlformats.org/officeDocument/2006/relationships/font" Target="fonts/Lexend-bold.fntdata"/><Relationship Id="rId13" Type="http://schemas.openxmlformats.org/officeDocument/2006/relationships/slide" Target="slides/slide8.xml"/><Relationship Id="rId35" Type="http://schemas.openxmlformats.org/officeDocument/2006/relationships/font" Target="fonts/DMSans-italic.fntdata"/><Relationship Id="rId12" Type="http://schemas.openxmlformats.org/officeDocument/2006/relationships/slide" Target="slides/slide7.xml"/><Relationship Id="rId34" Type="http://schemas.openxmlformats.org/officeDocument/2006/relationships/font" Target="fonts/DMSans-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DM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276a7c13b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276a7c13b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27a1bb44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27a1bb44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276a7c13ba_1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276a7c13ba_1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27a1bb44e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27a1bb44e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27a1bb44e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27a1bb44e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327a1bb44ec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327a1bb44ec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327a1bb44ec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327a1bb44ec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327a1bb44e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27a1bb44e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27a1bb44e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27a1bb44e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276a7c13ba_1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276a7c13ba_1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276a7c13ba_1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276a7c13ba_1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276a7c13ba_1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276a7c13ba_1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276a7c13ba_1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276a7c13ba_1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276a7c13ba_1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276a7c13ba_1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276a7c13ba_1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276a7c13ba_1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276a7c13ba_1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3276a7c13ba_1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276a7c13ba_1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276a7c13ba_1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spTree>
      <p:nvGrpSpPr>
        <p:cNvPr id="9" name="Shape 9"/>
        <p:cNvGrpSpPr/>
        <p:nvPr/>
      </p:nvGrpSpPr>
      <p:grpSpPr>
        <a:xfrm>
          <a:off x="0" y="0"/>
          <a:ext cx="0" cy="0"/>
          <a:chOff x="0" y="0"/>
          <a:chExt cx="0" cy="0"/>
        </a:xfrm>
      </p:grpSpPr>
      <p:sp>
        <p:nvSpPr>
          <p:cNvPr id="10" name="Google Shape;10;p2"/>
          <p:cNvSpPr txBox="1"/>
          <p:nvPr>
            <p:ph type="title"/>
          </p:nvPr>
        </p:nvSpPr>
        <p:spPr>
          <a:xfrm>
            <a:off x="116485" y="2712675"/>
            <a:ext cx="5311200" cy="18609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 name="Google Shape;11;p2"/>
          <p:cNvSpPr txBox="1"/>
          <p:nvPr>
            <p:ph idx="1" type="subTitle"/>
          </p:nvPr>
        </p:nvSpPr>
        <p:spPr>
          <a:xfrm>
            <a:off x="152606" y="832000"/>
            <a:ext cx="2434500" cy="6558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2" name="Google Shape;12;p2"/>
          <p:cNvCxnSpPr/>
          <p:nvPr/>
        </p:nvCxnSpPr>
        <p:spPr>
          <a:xfrm>
            <a:off x="244425" y="4726725"/>
            <a:ext cx="8670900" cy="0"/>
          </a:xfrm>
          <a:prstGeom prst="straightConnector1">
            <a:avLst/>
          </a:prstGeom>
          <a:noFill/>
          <a:ln cap="flat" cmpd="sng" w="9525">
            <a:solidFill>
              <a:schemeClr val="dk1"/>
            </a:solidFill>
            <a:prstDash val="solid"/>
            <a:round/>
            <a:headEnd len="med" w="med" type="none"/>
            <a:tailEnd len="med" w="med" type="none"/>
          </a:ln>
        </p:spPr>
      </p:cxnSp>
      <p:grpSp>
        <p:nvGrpSpPr>
          <p:cNvPr id="13" name="Google Shape;13;p2"/>
          <p:cNvGrpSpPr/>
          <p:nvPr/>
        </p:nvGrpSpPr>
        <p:grpSpPr>
          <a:xfrm>
            <a:off x="5866315" y="66973"/>
            <a:ext cx="2954947" cy="4587953"/>
            <a:chOff x="5866315" y="130139"/>
            <a:chExt cx="2954947" cy="4587953"/>
          </a:xfrm>
        </p:grpSpPr>
        <p:grpSp>
          <p:nvGrpSpPr>
            <p:cNvPr id="14" name="Google Shape;14;p2"/>
            <p:cNvGrpSpPr/>
            <p:nvPr/>
          </p:nvGrpSpPr>
          <p:grpSpPr>
            <a:xfrm rot="1800044">
              <a:off x="7145788" y="375652"/>
              <a:ext cx="1341270" cy="1340671"/>
              <a:chOff x="2441905" y="1248288"/>
              <a:chExt cx="1341300" cy="1340700"/>
            </a:xfrm>
          </p:grpSpPr>
          <p:sp>
            <p:nvSpPr>
              <p:cNvPr id="15" name="Google Shape;15;p2"/>
              <p:cNvSpPr/>
              <p:nvPr/>
            </p:nvSpPr>
            <p:spPr>
              <a:xfrm>
                <a:off x="2442055" y="1248288"/>
                <a:ext cx="1341000" cy="13407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16" name="Google Shape;16;p2"/>
              <p:cNvSpPr/>
              <p:nvPr/>
            </p:nvSpPr>
            <p:spPr>
              <a:xfrm rot="-945">
                <a:off x="2567155" y="1373238"/>
                <a:ext cx="1090800" cy="1090800"/>
              </a:xfrm>
              <a:prstGeom prst="flowChartConnecto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17" name="Google Shape;17;p2"/>
            <p:cNvGrpSpPr/>
            <p:nvPr/>
          </p:nvGrpSpPr>
          <p:grpSpPr>
            <a:xfrm rot="2400131">
              <a:off x="7078016" y="3672082"/>
              <a:ext cx="868477" cy="868477"/>
              <a:chOff x="5015268" y="2960846"/>
              <a:chExt cx="868500" cy="868500"/>
            </a:xfrm>
          </p:grpSpPr>
          <p:sp>
            <p:nvSpPr>
              <p:cNvPr id="18" name="Google Shape;18;p2"/>
              <p:cNvSpPr/>
              <p:nvPr/>
            </p:nvSpPr>
            <p:spPr>
              <a:xfrm>
                <a:off x="5015268" y="2960846"/>
                <a:ext cx="868500" cy="868500"/>
              </a:xfrm>
              <a:prstGeom prst="roundRect">
                <a:avLst>
                  <a:gd fmla="val 14552"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nvGrpSpPr>
              <p:cNvPr id="19" name="Google Shape;19;p2"/>
              <p:cNvGrpSpPr/>
              <p:nvPr/>
            </p:nvGrpSpPr>
            <p:grpSpPr>
              <a:xfrm>
                <a:off x="5133918" y="3105078"/>
                <a:ext cx="631200" cy="580035"/>
                <a:chOff x="5133582" y="3105408"/>
                <a:chExt cx="631200" cy="580035"/>
              </a:xfrm>
            </p:grpSpPr>
            <p:sp>
              <p:nvSpPr>
                <p:cNvPr id="20" name="Google Shape;20;p2"/>
                <p:cNvSpPr/>
                <p:nvPr/>
              </p:nvSpPr>
              <p:spPr>
                <a:xfrm rot="-4902">
                  <a:off x="5133582" y="3105858"/>
                  <a:ext cx="631201" cy="192300"/>
                </a:xfrm>
                <a:prstGeom prst="flowChartConnecto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1" name="Google Shape;21;p2"/>
                <p:cNvSpPr/>
                <p:nvPr/>
              </p:nvSpPr>
              <p:spPr>
                <a:xfrm rot="-4902">
                  <a:off x="5133582" y="3300756"/>
                  <a:ext cx="631201" cy="192300"/>
                </a:xfrm>
                <a:prstGeom prst="flowChartConnecto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2" name="Google Shape;22;p2"/>
                <p:cNvSpPr/>
                <p:nvPr/>
              </p:nvSpPr>
              <p:spPr>
                <a:xfrm rot="-4902">
                  <a:off x="5133582" y="3492693"/>
                  <a:ext cx="631201" cy="192300"/>
                </a:xfrm>
                <a:prstGeom prst="flowChartConnecto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grpSp>
          <p:nvGrpSpPr>
            <p:cNvPr id="23" name="Google Shape;23;p2"/>
            <p:cNvGrpSpPr/>
            <p:nvPr/>
          </p:nvGrpSpPr>
          <p:grpSpPr>
            <a:xfrm rot="-600240">
              <a:off x="5979971" y="2008184"/>
              <a:ext cx="2727635" cy="1547250"/>
              <a:chOff x="6121180" y="1963945"/>
              <a:chExt cx="2727900" cy="1547400"/>
            </a:xfrm>
          </p:grpSpPr>
          <p:sp>
            <p:nvSpPr>
              <p:cNvPr id="24" name="Google Shape;24;p2"/>
              <p:cNvSpPr/>
              <p:nvPr/>
            </p:nvSpPr>
            <p:spPr>
              <a:xfrm rot="756">
                <a:off x="6121180" y="1964245"/>
                <a:ext cx="2727900" cy="1546800"/>
              </a:xfrm>
              <a:prstGeom prst="roundRect">
                <a:avLst>
                  <a:gd fmla="val 804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5" name="Google Shape;25;p2"/>
              <p:cNvSpPr/>
              <p:nvPr/>
            </p:nvSpPr>
            <p:spPr>
              <a:xfrm rot="5398209">
                <a:off x="7302225" y="2489024"/>
                <a:ext cx="575700" cy="4974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26" name="Google Shape;26;p2"/>
            <p:cNvGrpSpPr/>
            <p:nvPr/>
          </p:nvGrpSpPr>
          <p:grpSpPr>
            <a:xfrm rot="-839923">
              <a:off x="6099076" y="520245"/>
              <a:ext cx="889199" cy="1584298"/>
              <a:chOff x="3614175" y="406175"/>
              <a:chExt cx="889200" cy="1584300"/>
            </a:xfrm>
          </p:grpSpPr>
          <p:sp>
            <p:nvSpPr>
              <p:cNvPr id="27" name="Google Shape;27;p2"/>
              <p:cNvSpPr/>
              <p:nvPr/>
            </p:nvSpPr>
            <p:spPr>
              <a:xfrm rot="4652">
                <a:off x="3615375" y="406774"/>
                <a:ext cx="886801" cy="1583102"/>
              </a:xfrm>
              <a:prstGeom prst="roundRect">
                <a:avLst>
                  <a:gd fmla="val 11359"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8" name="Google Shape;28;p2"/>
              <p:cNvSpPr/>
              <p:nvPr/>
            </p:nvSpPr>
            <p:spPr>
              <a:xfrm rot="4290">
                <a:off x="3698175" y="488088"/>
                <a:ext cx="721201" cy="1100701"/>
              </a:xfrm>
              <a:prstGeom prst="roundRect">
                <a:avLst>
                  <a:gd fmla="val 8619"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29" name="Google Shape;29;p2"/>
              <p:cNvSpPr/>
              <p:nvPr/>
            </p:nvSpPr>
            <p:spPr>
              <a:xfrm rot="5431">
                <a:off x="3682773" y="1655743"/>
                <a:ext cx="752005" cy="252558"/>
              </a:xfrm>
              <a:prstGeom prst="flowChartTerminator">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30" name="Google Shape;30;p2"/>
            <p:cNvSpPr/>
            <p:nvPr/>
          </p:nvSpPr>
          <p:spPr>
            <a:xfrm>
              <a:off x="6830386" y="186612"/>
              <a:ext cx="464700" cy="4023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1" name="Google Shape;31;p2"/>
            <p:cNvSpPr/>
            <p:nvPr/>
          </p:nvSpPr>
          <p:spPr>
            <a:xfrm>
              <a:off x="7742824" y="3481655"/>
              <a:ext cx="325200" cy="325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2" name="Google Shape;32;p2"/>
            <p:cNvSpPr/>
            <p:nvPr/>
          </p:nvSpPr>
          <p:spPr>
            <a:xfrm>
              <a:off x="8288974" y="1467844"/>
              <a:ext cx="325200" cy="3252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3" name="Google Shape;33;p2"/>
            <p:cNvSpPr/>
            <p:nvPr/>
          </p:nvSpPr>
          <p:spPr>
            <a:xfrm rot="2400046">
              <a:off x="6545745" y="3772294"/>
              <a:ext cx="428439" cy="428439"/>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sp>
        <p:nvSpPr>
          <p:cNvPr id="34" name="Google Shape;34;p2"/>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35" name="Google Shape;35;p2"/>
          <p:cNvSpPr txBox="1"/>
          <p:nvPr>
            <p:ph idx="2"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36" name="Google Shape;36;p2"/>
          <p:cNvSpPr txBox="1"/>
          <p:nvPr>
            <p:ph idx="3"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69" name="Shape 69"/>
        <p:cNvGrpSpPr/>
        <p:nvPr/>
      </p:nvGrpSpPr>
      <p:grpSpPr>
        <a:xfrm>
          <a:off x="0" y="0"/>
          <a:ext cx="0" cy="0"/>
          <a:chOff x="0" y="0"/>
          <a:chExt cx="0" cy="0"/>
        </a:xfrm>
      </p:grpSpPr>
      <p:sp>
        <p:nvSpPr>
          <p:cNvPr id="70" name="Google Shape;70;p1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
        <p:nvSpPr>
          <p:cNvPr id="71" name="Google Shape;71;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72" name="Shape 72"/>
        <p:cNvGrpSpPr/>
        <p:nvPr/>
      </p:nvGrpSpPr>
      <p:grpSpPr>
        <a:xfrm>
          <a:off x="0" y="0"/>
          <a:ext cx="0" cy="0"/>
          <a:chOff x="0" y="0"/>
          <a:chExt cx="0" cy="0"/>
        </a:xfrm>
      </p:grpSpPr>
      <p:sp>
        <p:nvSpPr>
          <p:cNvPr id="73" name="Google Shape;73;p1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4" name="Google Shape;74;p1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
        <p:nvSpPr>
          <p:cNvPr id="75" name="Google Shape;75;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78" name="Shape 78"/>
        <p:cNvGrpSpPr/>
        <p:nvPr/>
      </p:nvGrpSpPr>
      <p:grpSpPr>
        <a:xfrm>
          <a:off x="0" y="0"/>
          <a:ext cx="0" cy="0"/>
          <a:chOff x="0" y="0"/>
          <a:chExt cx="0" cy="0"/>
        </a:xfrm>
      </p:grpSpPr>
      <p:sp>
        <p:nvSpPr>
          <p:cNvPr id="79" name="Google Shape;79;p14"/>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0" name="Google Shape;80;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4"/>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2" name="Google Shape;82;p14"/>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83" name="Google Shape;83;p14"/>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4" name="Google Shape;84;p14"/>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5" name="Google Shape;85;p14"/>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6" name="Google Shape;86;p14"/>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87" name="Shape 87"/>
        <p:cNvGrpSpPr/>
        <p:nvPr/>
      </p:nvGrpSpPr>
      <p:grpSpPr>
        <a:xfrm>
          <a:off x="0" y="0"/>
          <a:ext cx="0" cy="0"/>
          <a:chOff x="0" y="0"/>
          <a:chExt cx="0" cy="0"/>
        </a:xfrm>
      </p:grpSpPr>
      <p:sp>
        <p:nvSpPr>
          <p:cNvPr id="88" name="Google Shape;8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15"/>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0" name="Google Shape;90;p15"/>
          <p:cNvSpPr/>
          <p:nvPr>
            <p:ph idx="2" type="pic"/>
          </p:nvPr>
        </p:nvSpPr>
        <p:spPr>
          <a:xfrm>
            <a:off x="4992024" y="1152775"/>
            <a:ext cx="3840300" cy="3416400"/>
          </a:xfrm>
          <a:prstGeom prst="rect">
            <a:avLst/>
          </a:prstGeom>
          <a:noFill/>
          <a:ln>
            <a:noFill/>
          </a:ln>
        </p:spPr>
      </p:sp>
      <p:sp>
        <p:nvSpPr>
          <p:cNvPr id="91" name="Google Shape;9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92" name="Shape 92"/>
        <p:cNvGrpSpPr/>
        <p:nvPr/>
      </p:nvGrpSpPr>
      <p:grpSpPr>
        <a:xfrm>
          <a:off x="0" y="0"/>
          <a:ext cx="0" cy="0"/>
          <a:chOff x="0" y="0"/>
          <a:chExt cx="0" cy="0"/>
        </a:xfrm>
      </p:grpSpPr>
      <p:sp>
        <p:nvSpPr>
          <p:cNvPr id="93" name="Google Shape;9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94" name="Google Shape;94;p16"/>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95" name="Google Shape;95;p16"/>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6" name="Google Shape;96;p16"/>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97" name="Google Shape;97;p16"/>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8" name="Google Shape;98;p16"/>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01" name="Google Shape;101;p17"/>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2" name="Google Shape;102;p17"/>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3" name="Google Shape;103;p17"/>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04" name="Google Shape;104;p1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5" name="Google Shape;105;p17"/>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6" name="Google Shape;106;p17"/>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7" name="Google Shape;107;p17"/>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08" name="Shape 108"/>
        <p:cNvGrpSpPr/>
        <p:nvPr/>
      </p:nvGrpSpPr>
      <p:grpSpPr>
        <a:xfrm>
          <a:off x="0" y="0"/>
          <a:ext cx="0" cy="0"/>
          <a:chOff x="0" y="0"/>
          <a:chExt cx="0" cy="0"/>
        </a:xfrm>
      </p:grpSpPr>
      <p:sp>
        <p:nvSpPr>
          <p:cNvPr id="109" name="Google Shape;10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10" name="Google Shape;110;p18"/>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1" name="Google Shape;111;p18"/>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2" name="Google Shape;112;p18"/>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3" name="Google Shape;113;p18"/>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4" name="Google Shape;114;p18"/>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5" name="Google Shape;115;p18"/>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16" name="Google Shape;116;p18"/>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17" name="Google Shape;117;p18"/>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18" name="Google Shape;118;p18"/>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19" name="Shape 119"/>
        <p:cNvGrpSpPr/>
        <p:nvPr/>
      </p:nvGrpSpPr>
      <p:grpSpPr>
        <a:xfrm>
          <a:off x="0" y="0"/>
          <a:ext cx="0" cy="0"/>
          <a:chOff x="0" y="0"/>
          <a:chExt cx="0" cy="0"/>
        </a:xfrm>
      </p:grpSpPr>
      <p:sp>
        <p:nvSpPr>
          <p:cNvPr id="120" name="Google Shape;12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1" name="Google Shape;121;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2" name="Google Shape;122;p19"/>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23" name="Shape 123"/>
        <p:cNvGrpSpPr/>
        <p:nvPr/>
      </p:nvGrpSpPr>
      <p:grpSpPr>
        <a:xfrm>
          <a:off x="0" y="0"/>
          <a:ext cx="0" cy="0"/>
          <a:chOff x="0" y="0"/>
          <a:chExt cx="0" cy="0"/>
        </a:xfrm>
      </p:grpSpPr>
      <p:sp>
        <p:nvSpPr>
          <p:cNvPr id="124" name="Google Shape;124;p20"/>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25" name="Google Shape;125;p20"/>
          <p:cNvSpPr/>
          <p:nvPr>
            <p:ph idx="2" type="pic"/>
          </p:nvPr>
        </p:nvSpPr>
        <p:spPr>
          <a:xfrm>
            <a:off x="4804825" y="1133300"/>
            <a:ext cx="4027500" cy="2392800"/>
          </a:xfrm>
          <a:prstGeom prst="rect">
            <a:avLst/>
          </a:prstGeom>
          <a:noFill/>
          <a:ln>
            <a:noFill/>
          </a:ln>
        </p:spPr>
      </p:sp>
      <p:sp>
        <p:nvSpPr>
          <p:cNvPr id="126" name="Google Shape;126;p20"/>
          <p:cNvSpPr/>
          <p:nvPr>
            <p:ph idx="3" type="pic"/>
          </p:nvPr>
        </p:nvSpPr>
        <p:spPr>
          <a:xfrm>
            <a:off x="311725" y="1133300"/>
            <a:ext cx="4027500" cy="2392800"/>
          </a:xfrm>
          <a:prstGeom prst="rect">
            <a:avLst/>
          </a:prstGeom>
          <a:noFill/>
          <a:ln>
            <a:noFill/>
          </a:ln>
        </p:spPr>
      </p:sp>
      <p:sp>
        <p:nvSpPr>
          <p:cNvPr id="127" name="Google Shape;127;p20"/>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28" name="Google Shape;12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29" name="Google Shape;12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0" name="Google Shape;130;p20"/>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31" name="Google Shape;131;p20"/>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37" name="Shape 37"/>
        <p:cNvGrpSpPr/>
        <p:nvPr/>
      </p:nvGrpSpPr>
      <p:grpSpPr>
        <a:xfrm>
          <a:off x="0" y="0"/>
          <a:ext cx="0" cy="0"/>
          <a:chOff x="0" y="0"/>
          <a:chExt cx="0" cy="0"/>
        </a:xfrm>
      </p:grpSpPr>
      <p:sp>
        <p:nvSpPr>
          <p:cNvPr id="38" name="Google Shape;38;p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39" name="Google Shape;39;p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40" name="Google Shape;40;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32" name="Shape 132"/>
        <p:cNvGrpSpPr/>
        <p:nvPr/>
      </p:nvGrpSpPr>
      <p:grpSpPr>
        <a:xfrm>
          <a:off x="0" y="0"/>
          <a:ext cx="0" cy="0"/>
          <a:chOff x="0" y="0"/>
          <a:chExt cx="0" cy="0"/>
        </a:xfrm>
      </p:grpSpPr>
      <p:sp>
        <p:nvSpPr>
          <p:cNvPr id="133" name="Google Shape;133;p21"/>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4" name="Google Shape;134;p21"/>
          <p:cNvSpPr/>
          <p:nvPr>
            <p:ph idx="2" type="pic"/>
          </p:nvPr>
        </p:nvSpPr>
        <p:spPr>
          <a:xfrm>
            <a:off x="6205225" y="1128325"/>
            <a:ext cx="2627100" cy="2273100"/>
          </a:xfrm>
          <a:prstGeom prst="rect">
            <a:avLst/>
          </a:prstGeom>
          <a:noFill/>
          <a:ln>
            <a:noFill/>
          </a:ln>
        </p:spPr>
      </p:sp>
      <p:sp>
        <p:nvSpPr>
          <p:cNvPr id="135" name="Google Shape;135;p21"/>
          <p:cNvSpPr/>
          <p:nvPr>
            <p:ph idx="3" type="pic"/>
          </p:nvPr>
        </p:nvSpPr>
        <p:spPr>
          <a:xfrm>
            <a:off x="311725" y="1128325"/>
            <a:ext cx="2627100" cy="2273100"/>
          </a:xfrm>
          <a:prstGeom prst="rect">
            <a:avLst/>
          </a:prstGeom>
          <a:noFill/>
          <a:ln>
            <a:noFill/>
          </a:ln>
        </p:spPr>
      </p:sp>
      <p:sp>
        <p:nvSpPr>
          <p:cNvPr id="136" name="Google Shape;136;p21"/>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7" name="Google Shape;137;p21"/>
          <p:cNvSpPr/>
          <p:nvPr>
            <p:ph idx="5" type="pic"/>
          </p:nvPr>
        </p:nvSpPr>
        <p:spPr>
          <a:xfrm>
            <a:off x="3255250" y="1128325"/>
            <a:ext cx="2627100" cy="2273100"/>
          </a:xfrm>
          <a:prstGeom prst="rect">
            <a:avLst/>
          </a:prstGeom>
          <a:noFill/>
          <a:ln>
            <a:noFill/>
          </a:ln>
        </p:spPr>
      </p:sp>
      <p:sp>
        <p:nvSpPr>
          <p:cNvPr id="138" name="Google Shape;138;p21"/>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39" name="Google Shape;13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0" name="Google Shape;14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1" name="Google Shape;141;p21"/>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42" name="Google Shape;142;p21"/>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43" name="Google Shape;143;p21"/>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44" name="Shape 144"/>
        <p:cNvGrpSpPr/>
        <p:nvPr/>
      </p:nvGrpSpPr>
      <p:grpSpPr>
        <a:xfrm>
          <a:off x="0" y="0"/>
          <a:ext cx="0" cy="0"/>
          <a:chOff x="0" y="0"/>
          <a:chExt cx="0" cy="0"/>
        </a:xfrm>
      </p:grpSpPr>
      <p:sp>
        <p:nvSpPr>
          <p:cNvPr id="145" name="Google Shape;145;p22"/>
          <p:cNvSpPr/>
          <p:nvPr>
            <p:ph idx="2" type="pic"/>
          </p:nvPr>
        </p:nvSpPr>
        <p:spPr>
          <a:xfrm>
            <a:off x="311700" y="445025"/>
            <a:ext cx="8520600" cy="4218300"/>
          </a:xfrm>
          <a:prstGeom prst="rect">
            <a:avLst/>
          </a:prstGeom>
          <a:noFill/>
          <a:ln>
            <a:noFill/>
          </a:ln>
        </p:spPr>
      </p:sp>
      <p:sp>
        <p:nvSpPr>
          <p:cNvPr id="146" name="Google Shape;146;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47" name="Shape 147"/>
        <p:cNvGrpSpPr/>
        <p:nvPr/>
      </p:nvGrpSpPr>
      <p:grpSpPr>
        <a:xfrm>
          <a:off x="0" y="0"/>
          <a:ext cx="0" cy="0"/>
          <a:chOff x="0" y="0"/>
          <a:chExt cx="0" cy="0"/>
        </a:xfrm>
      </p:grpSpPr>
      <p:sp>
        <p:nvSpPr>
          <p:cNvPr id="148" name="Google Shape;14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
        <p:nvSpPr>
          <p:cNvPr id="149" name="Google Shape;149;p23"/>
          <p:cNvSpPr/>
          <p:nvPr>
            <p:ph idx="2" type="pic"/>
          </p:nvPr>
        </p:nvSpPr>
        <p:spPr>
          <a:xfrm>
            <a:off x="3389600" y="118913"/>
            <a:ext cx="1643700" cy="1535100"/>
          </a:xfrm>
          <a:prstGeom prst="rect">
            <a:avLst/>
          </a:prstGeom>
          <a:noFill/>
          <a:ln>
            <a:noFill/>
          </a:ln>
        </p:spPr>
      </p:sp>
      <p:sp>
        <p:nvSpPr>
          <p:cNvPr id="150" name="Google Shape;150;p23"/>
          <p:cNvSpPr/>
          <p:nvPr>
            <p:ph idx="3" type="pic"/>
          </p:nvPr>
        </p:nvSpPr>
        <p:spPr>
          <a:xfrm>
            <a:off x="5195935" y="118913"/>
            <a:ext cx="1643700" cy="1535100"/>
          </a:xfrm>
          <a:prstGeom prst="rect">
            <a:avLst/>
          </a:prstGeom>
          <a:noFill/>
          <a:ln>
            <a:noFill/>
          </a:ln>
        </p:spPr>
      </p:sp>
      <p:sp>
        <p:nvSpPr>
          <p:cNvPr id="151" name="Google Shape;151;p23"/>
          <p:cNvSpPr/>
          <p:nvPr>
            <p:ph idx="4" type="pic"/>
          </p:nvPr>
        </p:nvSpPr>
        <p:spPr>
          <a:xfrm>
            <a:off x="7002270" y="118913"/>
            <a:ext cx="1643700" cy="1535100"/>
          </a:xfrm>
          <a:prstGeom prst="rect">
            <a:avLst/>
          </a:prstGeom>
          <a:noFill/>
          <a:ln>
            <a:noFill/>
          </a:ln>
        </p:spPr>
      </p:sp>
      <p:sp>
        <p:nvSpPr>
          <p:cNvPr id="152" name="Google Shape;152;p23"/>
          <p:cNvSpPr/>
          <p:nvPr>
            <p:ph idx="5" type="pic"/>
          </p:nvPr>
        </p:nvSpPr>
        <p:spPr>
          <a:xfrm>
            <a:off x="3389588" y="1804212"/>
            <a:ext cx="1643700" cy="1535100"/>
          </a:xfrm>
          <a:prstGeom prst="rect">
            <a:avLst/>
          </a:prstGeom>
          <a:noFill/>
          <a:ln>
            <a:noFill/>
          </a:ln>
        </p:spPr>
      </p:sp>
      <p:sp>
        <p:nvSpPr>
          <p:cNvPr id="153" name="Google Shape;153;p23"/>
          <p:cNvSpPr/>
          <p:nvPr>
            <p:ph idx="6" type="pic"/>
          </p:nvPr>
        </p:nvSpPr>
        <p:spPr>
          <a:xfrm>
            <a:off x="5195922" y="1804212"/>
            <a:ext cx="1643700" cy="1535100"/>
          </a:xfrm>
          <a:prstGeom prst="rect">
            <a:avLst/>
          </a:prstGeom>
          <a:noFill/>
          <a:ln>
            <a:noFill/>
          </a:ln>
        </p:spPr>
      </p:sp>
      <p:sp>
        <p:nvSpPr>
          <p:cNvPr id="154" name="Google Shape;154;p23"/>
          <p:cNvSpPr/>
          <p:nvPr>
            <p:ph idx="7" type="pic"/>
          </p:nvPr>
        </p:nvSpPr>
        <p:spPr>
          <a:xfrm>
            <a:off x="7002257" y="1804212"/>
            <a:ext cx="1643700" cy="1535100"/>
          </a:xfrm>
          <a:prstGeom prst="rect">
            <a:avLst/>
          </a:prstGeom>
          <a:noFill/>
          <a:ln>
            <a:noFill/>
          </a:ln>
        </p:spPr>
      </p:sp>
      <p:sp>
        <p:nvSpPr>
          <p:cNvPr id="155" name="Google Shape;155;p23"/>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6" name="Google Shape;156;p23"/>
          <p:cNvSpPr/>
          <p:nvPr>
            <p:ph idx="8" type="pic"/>
          </p:nvPr>
        </p:nvSpPr>
        <p:spPr>
          <a:xfrm>
            <a:off x="3389588" y="3489487"/>
            <a:ext cx="1643700" cy="1535100"/>
          </a:xfrm>
          <a:prstGeom prst="rect">
            <a:avLst/>
          </a:prstGeom>
          <a:noFill/>
          <a:ln>
            <a:noFill/>
          </a:ln>
        </p:spPr>
      </p:sp>
      <p:sp>
        <p:nvSpPr>
          <p:cNvPr id="157" name="Google Shape;157;p23"/>
          <p:cNvSpPr/>
          <p:nvPr>
            <p:ph idx="9" type="pic"/>
          </p:nvPr>
        </p:nvSpPr>
        <p:spPr>
          <a:xfrm>
            <a:off x="5195922" y="3489487"/>
            <a:ext cx="1643700" cy="1535100"/>
          </a:xfrm>
          <a:prstGeom prst="rect">
            <a:avLst/>
          </a:prstGeom>
          <a:noFill/>
          <a:ln>
            <a:noFill/>
          </a:ln>
        </p:spPr>
      </p:sp>
      <p:sp>
        <p:nvSpPr>
          <p:cNvPr id="158" name="Google Shape;158;p23"/>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 with Image">
  <p:cSld name="TITLE_1_1">
    <p:spTree>
      <p:nvGrpSpPr>
        <p:cNvPr id="159" name="Shape 159"/>
        <p:cNvGrpSpPr/>
        <p:nvPr/>
      </p:nvGrpSpPr>
      <p:grpSpPr>
        <a:xfrm>
          <a:off x="0" y="0"/>
          <a:ext cx="0" cy="0"/>
          <a:chOff x="0" y="0"/>
          <a:chExt cx="0" cy="0"/>
        </a:xfrm>
      </p:grpSpPr>
      <p:cxnSp>
        <p:nvCxnSpPr>
          <p:cNvPr id="160" name="Google Shape;160;p24"/>
          <p:cNvCxnSpPr/>
          <p:nvPr/>
        </p:nvCxnSpPr>
        <p:spPr>
          <a:xfrm>
            <a:off x="244425"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161" name="Google Shape;161;p24"/>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62" name="Google Shape;162;p24"/>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63" name="Google Shape;163;p24"/>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64" name="Google Shape;164;p24"/>
          <p:cNvSpPr txBox="1"/>
          <p:nvPr>
            <p:ph type="title"/>
          </p:nvPr>
        </p:nvSpPr>
        <p:spPr>
          <a:xfrm>
            <a:off x="146450" y="186951"/>
            <a:ext cx="4506900" cy="25563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4000"/>
              <a:buFont typeface="Lexend"/>
              <a:buNone/>
              <a:defRPr sz="4000">
                <a:latin typeface="Lexend"/>
                <a:ea typeface="Lexend"/>
                <a:cs typeface="Lexend"/>
                <a:sym typeface="Lexend"/>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165" name="Google Shape;165;p24"/>
          <p:cNvSpPr txBox="1"/>
          <p:nvPr>
            <p:ph idx="3" type="body"/>
          </p:nvPr>
        </p:nvSpPr>
        <p:spPr>
          <a:xfrm>
            <a:off x="5145950" y="230050"/>
            <a:ext cx="3420900" cy="1739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166" name="Google Shape;166;p24"/>
          <p:cNvSpPr/>
          <p:nvPr>
            <p:ph idx="4" type="pic"/>
          </p:nvPr>
        </p:nvSpPr>
        <p:spPr>
          <a:xfrm>
            <a:off x="5256200" y="1554480"/>
            <a:ext cx="3200400" cy="4517100"/>
          </a:xfrm>
          <a:prstGeom prst="roundRect">
            <a:avLst>
              <a:gd fmla="val 16667" name="adj"/>
            </a:avLst>
          </a:prstGeom>
          <a:noFill/>
          <a:ln cap="flat" cmpd="sng" w="19050">
            <a:solidFill>
              <a:schemeClr val="dk1"/>
            </a:solidFill>
            <a:prstDash val="solid"/>
            <a:round/>
            <a:headEnd len="sm" w="sm" type="none"/>
            <a:tailEnd len="sm" w="sm" type="none"/>
          </a:ln>
        </p:spPr>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1">
  <p:cSld name="TITLE_1_1_1">
    <p:spTree>
      <p:nvGrpSpPr>
        <p:cNvPr id="167" name="Shape 167"/>
        <p:cNvGrpSpPr/>
        <p:nvPr/>
      </p:nvGrpSpPr>
      <p:grpSpPr>
        <a:xfrm>
          <a:off x="0" y="0"/>
          <a:ext cx="0" cy="0"/>
          <a:chOff x="0" y="0"/>
          <a:chExt cx="0" cy="0"/>
        </a:xfrm>
      </p:grpSpPr>
      <p:cxnSp>
        <p:nvCxnSpPr>
          <p:cNvPr id="168" name="Google Shape;168;p25"/>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169" name="Google Shape;169;p25"/>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70" name="Google Shape;170;p25"/>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71" name="Google Shape;171;p25"/>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72" name="Google Shape;172;p25"/>
          <p:cNvSpPr txBox="1"/>
          <p:nvPr>
            <p:ph type="title"/>
          </p:nvPr>
        </p:nvSpPr>
        <p:spPr>
          <a:xfrm>
            <a:off x="146450" y="182880"/>
            <a:ext cx="4506900" cy="11334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4000"/>
              <a:buFont typeface="Lexend"/>
              <a:buNone/>
              <a:defRPr sz="4000">
                <a:latin typeface="Lexend"/>
                <a:ea typeface="Lexend"/>
                <a:cs typeface="Lexend"/>
                <a:sym typeface="Lexend"/>
              </a:defRPr>
            </a:lvl1pPr>
            <a:lvl2pPr lvl="1">
              <a:lnSpc>
                <a:spcPct val="90000"/>
              </a:lnSpc>
              <a:spcBef>
                <a:spcPts val="0"/>
              </a:spcBef>
              <a:spcAft>
                <a:spcPts val="0"/>
              </a:spcAft>
              <a:buSzPts val="2800"/>
              <a:buNone/>
              <a:defRPr/>
            </a:lvl2pPr>
            <a:lvl3pPr lvl="2">
              <a:lnSpc>
                <a:spcPct val="90000"/>
              </a:lnSpc>
              <a:spcBef>
                <a:spcPts val="0"/>
              </a:spcBef>
              <a:spcAft>
                <a:spcPts val="0"/>
              </a:spcAft>
              <a:buSzPts val="2800"/>
              <a:buNone/>
              <a:defRPr/>
            </a:lvl3pPr>
            <a:lvl4pPr lvl="3">
              <a:lnSpc>
                <a:spcPct val="90000"/>
              </a:lnSpc>
              <a:spcBef>
                <a:spcPts val="0"/>
              </a:spcBef>
              <a:spcAft>
                <a:spcPts val="0"/>
              </a:spcAft>
              <a:buSzPts val="2800"/>
              <a:buNone/>
              <a:defRPr/>
            </a:lvl4pPr>
            <a:lvl5pPr lvl="4">
              <a:lnSpc>
                <a:spcPct val="90000"/>
              </a:lnSpc>
              <a:spcBef>
                <a:spcPts val="0"/>
              </a:spcBef>
              <a:spcAft>
                <a:spcPts val="0"/>
              </a:spcAft>
              <a:buSzPts val="2800"/>
              <a:buNone/>
              <a:defRPr/>
            </a:lvl5pPr>
            <a:lvl6pPr lvl="5">
              <a:lnSpc>
                <a:spcPct val="90000"/>
              </a:lnSpc>
              <a:spcBef>
                <a:spcPts val="0"/>
              </a:spcBef>
              <a:spcAft>
                <a:spcPts val="0"/>
              </a:spcAft>
              <a:buSzPts val="2800"/>
              <a:buNone/>
              <a:defRPr/>
            </a:lvl6pPr>
            <a:lvl7pPr lvl="6">
              <a:lnSpc>
                <a:spcPct val="90000"/>
              </a:lnSpc>
              <a:spcBef>
                <a:spcPts val="0"/>
              </a:spcBef>
              <a:spcAft>
                <a:spcPts val="0"/>
              </a:spcAft>
              <a:buSzPts val="2800"/>
              <a:buNone/>
              <a:defRPr/>
            </a:lvl7pPr>
            <a:lvl8pPr lvl="7">
              <a:lnSpc>
                <a:spcPct val="90000"/>
              </a:lnSpc>
              <a:spcBef>
                <a:spcPts val="0"/>
              </a:spcBef>
              <a:spcAft>
                <a:spcPts val="0"/>
              </a:spcAft>
              <a:buSzPts val="2800"/>
              <a:buNone/>
              <a:defRPr/>
            </a:lvl8pPr>
            <a:lvl9pPr lvl="8">
              <a:lnSpc>
                <a:spcPct val="90000"/>
              </a:lnSpc>
              <a:spcBef>
                <a:spcPts val="0"/>
              </a:spcBef>
              <a:spcAft>
                <a:spcPts val="0"/>
              </a:spcAft>
              <a:buSzPts val="2800"/>
              <a:buNone/>
              <a:defRPr/>
            </a:lvl9pPr>
          </a:lstStyle>
          <a:p/>
        </p:txBody>
      </p:sp>
      <p:sp>
        <p:nvSpPr>
          <p:cNvPr id="173" name="Google Shape;173;p25"/>
          <p:cNvSpPr txBox="1"/>
          <p:nvPr>
            <p:ph idx="3" type="body"/>
          </p:nvPr>
        </p:nvSpPr>
        <p:spPr>
          <a:xfrm>
            <a:off x="157138" y="3840480"/>
            <a:ext cx="25836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174" name="Google Shape;174;p25"/>
          <p:cNvSpPr txBox="1"/>
          <p:nvPr>
            <p:ph idx="4" type="body"/>
          </p:nvPr>
        </p:nvSpPr>
        <p:spPr>
          <a:xfrm>
            <a:off x="3280200" y="3840480"/>
            <a:ext cx="25836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175" name="Google Shape;175;p25"/>
          <p:cNvSpPr txBox="1"/>
          <p:nvPr>
            <p:ph idx="5" type="body"/>
          </p:nvPr>
        </p:nvSpPr>
        <p:spPr>
          <a:xfrm>
            <a:off x="6406288" y="3840480"/>
            <a:ext cx="25836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176" name="Google Shape;176;p25"/>
          <p:cNvSpPr txBox="1"/>
          <p:nvPr>
            <p:ph idx="6" type="subTitle"/>
          </p:nvPr>
        </p:nvSpPr>
        <p:spPr>
          <a:xfrm>
            <a:off x="154113" y="3566150"/>
            <a:ext cx="25866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4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4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4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4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4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4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4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400"/>
              <a:buFont typeface="DM Sans SemiBold"/>
              <a:buNone/>
              <a:defRPr>
                <a:latin typeface="DM Sans SemiBold"/>
                <a:ea typeface="DM Sans SemiBold"/>
                <a:cs typeface="DM Sans SemiBold"/>
                <a:sym typeface="DM Sans SemiBold"/>
              </a:defRPr>
            </a:lvl9pPr>
          </a:lstStyle>
          <a:p/>
        </p:txBody>
      </p:sp>
      <p:sp>
        <p:nvSpPr>
          <p:cNvPr id="177" name="Google Shape;177;p25"/>
          <p:cNvSpPr txBox="1"/>
          <p:nvPr>
            <p:ph idx="7" type="subTitle"/>
          </p:nvPr>
        </p:nvSpPr>
        <p:spPr>
          <a:xfrm>
            <a:off x="3280200" y="3566160"/>
            <a:ext cx="25836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178" name="Google Shape;178;p25"/>
          <p:cNvSpPr txBox="1"/>
          <p:nvPr>
            <p:ph idx="8" type="subTitle"/>
          </p:nvPr>
        </p:nvSpPr>
        <p:spPr>
          <a:xfrm>
            <a:off x="6406288" y="3566160"/>
            <a:ext cx="25836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eatures 2">
  <p:cSld name="TITLE_1_1_1_1">
    <p:spTree>
      <p:nvGrpSpPr>
        <p:cNvPr id="179" name="Shape 179"/>
        <p:cNvGrpSpPr/>
        <p:nvPr/>
      </p:nvGrpSpPr>
      <p:grpSpPr>
        <a:xfrm>
          <a:off x="0" y="0"/>
          <a:ext cx="0" cy="0"/>
          <a:chOff x="0" y="0"/>
          <a:chExt cx="0" cy="0"/>
        </a:xfrm>
      </p:grpSpPr>
      <p:cxnSp>
        <p:nvCxnSpPr>
          <p:cNvPr id="180" name="Google Shape;180;p26"/>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181" name="Google Shape;181;p26"/>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82" name="Google Shape;182;p26"/>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83" name="Google Shape;183;p26"/>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84" name="Google Shape;184;p26"/>
          <p:cNvSpPr txBox="1"/>
          <p:nvPr>
            <p:ph type="title"/>
          </p:nvPr>
        </p:nvSpPr>
        <p:spPr>
          <a:xfrm>
            <a:off x="708600" y="1371600"/>
            <a:ext cx="3441600" cy="912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3000"/>
              <a:buFont typeface="Lexend"/>
              <a:buNone/>
              <a:defRPr sz="3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5" name="Google Shape;185;p26"/>
          <p:cNvSpPr txBox="1"/>
          <p:nvPr>
            <p:ph idx="3" type="body"/>
          </p:nvPr>
        </p:nvSpPr>
        <p:spPr>
          <a:xfrm>
            <a:off x="708600" y="2414025"/>
            <a:ext cx="3294300" cy="113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186" name="Google Shape;186;p26"/>
          <p:cNvSpPr txBox="1"/>
          <p:nvPr>
            <p:ph idx="4" type="body"/>
          </p:nvPr>
        </p:nvSpPr>
        <p:spPr>
          <a:xfrm>
            <a:off x="4114800" y="1538254"/>
            <a:ext cx="22413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187" name="Google Shape;187;p26"/>
          <p:cNvSpPr txBox="1"/>
          <p:nvPr>
            <p:ph idx="5" type="subTitle"/>
          </p:nvPr>
        </p:nvSpPr>
        <p:spPr>
          <a:xfrm>
            <a:off x="4114800" y="1263925"/>
            <a:ext cx="22437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188" name="Google Shape;188;p26"/>
          <p:cNvSpPr txBox="1"/>
          <p:nvPr>
            <p:ph idx="6" type="body"/>
          </p:nvPr>
        </p:nvSpPr>
        <p:spPr>
          <a:xfrm>
            <a:off x="6492240" y="1538254"/>
            <a:ext cx="22413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189" name="Google Shape;189;p26"/>
          <p:cNvSpPr txBox="1"/>
          <p:nvPr>
            <p:ph idx="7" type="subTitle"/>
          </p:nvPr>
        </p:nvSpPr>
        <p:spPr>
          <a:xfrm>
            <a:off x="6492240" y="1263925"/>
            <a:ext cx="22437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190" name="Google Shape;190;p26"/>
          <p:cNvSpPr txBox="1"/>
          <p:nvPr>
            <p:ph idx="8" type="body"/>
          </p:nvPr>
        </p:nvSpPr>
        <p:spPr>
          <a:xfrm>
            <a:off x="4114800" y="3763029"/>
            <a:ext cx="22413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191" name="Google Shape;191;p26"/>
          <p:cNvSpPr txBox="1"/>
          <p:nvPr>
            <p:ph idx="9" type="subTitle"/>
          </p:nvPr>
        </p:nvSpPr>
        <p:spPr>
          <a:xfrm>
            <a:off x="4114800" y="3488700"/>
            <a:ext cx="22437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192" name="Google Shape;192;p26"/>
          <p:cNvSpPr txBox="1"/>
          <p:nvPr>
            <p:ph idx="13" type="body"/>
          </p:nvPr>
        </p:nvSpPr>
        <p:spPr>
          <a:xfrm>
            <a:off x="6492240" y="3763029"/>
            <a:ext cx="22413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193" name="Google Shape;193;p26"/>
          <p:cNvSpPr txBox="1"/>
          <p:nvPr>
            <p:ph idx="14" type="subTitle"/>
          </p:nvPr>
        </p:nvSpPr>
        <p:spPr>
          <a:xfrm>
            <a:off x="6492240" y="3488700"/>
            <a:ext cx="22437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Left ">
  <p:cSld name="TITLE_1_1_1_1_1">
    <p:spTree>
      <p:nvGrpSpPr>
        <p:cNvPr id="194" name="Shape 194"/>
        <p:cNvGrpSpPr/>
        <p:nvPr/>
      </p:nvGrpSpPr>
      <p:grpSpPr>
        <a:xfrm>
          <a:off x="0" y="0"/>
          <a:ext cx="0" cy="0"/>
          <a:chOff x="0" y="0"/>
          <a:chExt cx="0" cy="0"/>
        </a:xfrm>
      </p:grpSpPr>
      <p:cxnSp>
        <p:nvCxnSpPr>
          <p:cNvPr id="195" name="Google Shape;195;p27"/>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196" name="Google Shape;196;p27"/>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197" name="Google Shape;197;p27"/>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98" name="Google Shape;198;p27"/>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199" name="Google Shape;199;p27"/>
          <p:cNvSpPr txBox="1"/>
          <p:nvPr>
            <p:ph type="title"/>
          </p:nvPr>
        </p:nvSpPr>
        <p:spPr>
          <a:xfrm>
            <a:off x="708600" y="1371600"/>
            <a:ext cx="3294300" cy="912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3000"/>
              <a:buFont typeface="Lexend"/>
              <a:buNone/>
              <a:defRPr sz="3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0" name="Google Shape;200;p27"/>
          <p:cNvSpPr txBox="1"/>
          <p:nvPr>
            <p:ph idx="3" type="body"/>
          </p:nvPr>
        </p:nvSpPr>
        <p:spPr>
          <a:xfrm>
            <a:off x="708600" y="2414025"/>
            <a:ext cx="3294300" cy="113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Right">
  <p:cSld name="TITLE_1_1_1_1_1_2">
    <p:spTree>
      <p:nvGrpSpPr>
        <p:cNvPr id="201" name="Shape 201"/>
        <p:cNvGrpSpPr/>
        <p:nvPr/>
      </p:nvGrpSpPr>
      <p:grpSpPr>
        <a:xfrm>
          <a:off x="0" y="0"/>
          <a:ext cx="0" cy="0"/>
          <a:chOff x="0" y="0"/>
          <a:chExt cx="0" cy="0"/>
        </a:xfrm>
      </p:grpSpPr>
      <p:cxnSp>
        <p:nvCxnSpPr>
          <p:cNvPr id="202" name="Google Shape;202;p28"/>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03" name="Google Shape;203;p28"/>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28"/>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05" name="Google Shape;205;p28"/>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06" name="Google Shape;206;p28"/>
          <p:cNvSpPr txBox="1"/>
          <p:nvPr>
            <p:ph type="title"/>
          </p:nvPr>
        </p:nvSpPr>
        <p:spPr>
          <a:xfrm>
            <a:off x="5366000" y="1371600"/>
            <a:ext cx="3294300" cy="912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3000"/>
              <a:buFont typeface="Lexend"/>
              <a:buNone/>
              <a:defRPr sz="3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7" name="Google Shape;207;p28"/>
          <p:cNvSpPr txBox="1"/>
          <p:nvPr>
            <p:ph idx="3" type="body"/>
          </p:nvPr>
        </p:nvSpPr>
        <p:spPr>
          <a:xfrm>
            <a:off x="5366000" y="2414025"/>
            <a:ext cx="3294300" cy="113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TITLE_1_1_1_1_1_2_2">
    <p:spTree>
      <p:nvGrpSpPr>
        <p:cNvPr id="208" name="Shape 208"/>
        <p:cNvGrpSpPr/>
        <p:nvPr/>
      </p:nvGrpSpPr>
      <p:grpSpPr>
        <a:xfrm>
          <a:off x="0" y="0"/>
          <a:ext cx="0" cy="0"/>
          <a:chOff x="0" y="0"/>
          <a:chExt cx="0" cy="0"/>
        </a:xfrm>
      </p:grpSpPr>
      <p:cxnSp>
        <p:nvCxnSpPr>
          <p:cNvPr id="209" name="Google Shape;209;p29"/>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10" name="Google Shape;210;p29"/>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29"/>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12" name="Google Shape;212;p29"/>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Top">
  <p:cSld name="TITLE_1_1_1_1_1_2_1">
    <p:spTree>
      <p:nvGrpSpPr>
        <p:cNvPr id="213" name="Shape 213"/>
        <p:cNvGrpSpPr/>
        <p:nvPr/>
      </p:nvGrpSpPr>
      <p:grpSpPr>
        <a:xfrm>
          <a:off x="0" y="0"/>
          <a:ext cx="0" cy="0"/>
          <a:chOff x="0" y="0"/>
          <a:chExt cx="0" cy="0"/>
        </a:xfrm>
      </p:grpSpPr>
      <p:cxnSp>
        <p:nvCxnSpPr>
          <p:cNvPr id="214" name="Google Shape;214;p30"/>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15" name="Google Shape;215;p30"/>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16" name="Google Shape;216;p30"/>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17" name="Google Shape;217;p30"/>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18" name="Google Shape;218;p30"/>
          <p:cNvSpPr txBox="1"/>
          <p:nvPr>
            <p:ph type="title"/>
          </p:nvPr>
        </p:nvSpPr>
        <p:spPr>
          <a:xfrm>
            <a:off x="146450" y="186948"/>
            <a:ext cx="4506900" cy="11895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4000"/>
              <a:buFont typeface="Lexend"/>
              <a:buNone/>
              <a:defRPr sz="4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9" name="Google Shape;219;p30"/>
          <p:cNvSpPr txBox="1"/>
          <p:nvPr>
            <p:ph idx="3" type="body"/>
          </p:nvPr>
        </p:nvSpPr>
        <p:spPr>
          <a:xfrm>
            <a:off x="5028550" y="230050"/>
            <a:ext cx="3538200" cy="1739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41" name="Shape 41"/>
        <p:cNvGrpSpPr/>
        <p:nvPr/>
      </p:nvGrpSpPr>
      <p:grpSpPr>
        <a:xfrm>
          <a:off x="0" y="0"/>
          <a:ext cx="0" cy="0"/>
          <a:chOff x="0" y="0"/>
          <a:chExt cx="0" cy="0"/>
        </a:xfrm>
      </p:grpSpPr>
      <p:sp>
        <p:nvSpPr>
          <p:cNvPr id="42" name="Google Shape;42;p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3" name="Google Shape;43;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AQ">
  <p:cSld name="TITLE_1_1_1_1_1_2_1_2">
    <p:spTree>
      <p:nvGrpSpPr>
        <p:cNvPr id="220" name="Shape 220"/>
        <p:cNvGrpSpPr/>
        <p:nvPr/>
      </p:nvGrpSpPr>
      <p:grpSpPr>
        <a:xfrm>
          <a:off x="0" y="0"/>
          <a:ext cx="0" cy="0"/>
          <a:chOff x="0" y="0"/>
          <a:chExt cx="0" cy="0"/>
        </a:xfrm>
      </p:grpSpPr>
      <p:sp>
        <p:nvSpPr>
          <p:cNvPr id="221" name="Google Shape;221;p31"/>
          <p:cNvSpPr txBox="1"/>
          <p:nvPr>
            <p:ph idx="1" type="body"/>
          </p:nvPr>
        </p:nvSpPr>
        <p:spPr>
          <a:xfrm>
            <a:off x="5023625" y="657479"/>
            <a:ext cx="3538200" cy="826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cxnSp>
        <p:nvCxnSpPr>
          <p:cNvPr id="222" name="Google Shape;222;p31"/>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23" name="Google Shape;223;p31"/>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24" name="Google Shape;224;p31"/>
          <p:cNvSpPr txBox="1"/>
          <p:nvPr>
            <p:ph idx="2"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25" name="Google Shape;225;p31"/>
          <p:cNvSpPr txBox="1"/>
          <p:nvPr>
            <p:ph idx="3"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26" name="Google Shape;226;p31"/>
          <p:cNvSpPr txBox="1"/>
          <p:nvPr>
            <p:ph type="title"/>
          </p:nvPr>
        </p:nvSpPr>
        <p:spPr>
          <a:xfrm>
            <a:off x="146450" y="186948"/>
            <a:ext cx="4506900" cy="12972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4000"/>
              <a:buFont typeface="Lexend"/>
              <a:buNone/>
              <a:defRPr sz="4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7" name="Google Shape;227;p31"/>
          <p:cNvSpPr txBox="1"/>
          <p:nvPr>
            <p:ph idx="4" type="subTitle"/>
          </p:nvPr>
        </p:nvSpPr>
        <p:spPr>
          <a:xfrm>
            <a:off x="5023625" y="218925"/>
            <a:ext cx="3538200" cy="30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200"/>
              <a:buFont typeface="DM Sans SemiBold"/>
              <a:buNone/>
              <a:defRPr>
                <a:latin typeface="DM Sans SemiBold"/>
                <a:ea typeface="DM Sans SemiBold"/>
                <a:cs typeface="DM Sans SemiBold"/>
                <a:sym typeface="DM Sans SemiBold"/>
              </a:defRPr>
            </a:lvl2pPr>
            <a:lvl3pPr lvl="2">
              <a:spcBef>
                <a:spcPts val="0"/>
              </a:spcBef>
              <a:spcAft>
                <a:spcPts val="0"/>
              </a:spcAft>
              <a:buSzPts val="1200"/>
              <a:buFont typeface="DM Sans SemiBold"/>
              <a:buNone/>
              <a:defRPr>
                <a:latin typeface="DM Sans SemiBold"/>
                <a:ea typeface="DM Sans SemiBold"/>
                <a:cs typeface="DM Sans SemiBold"/>
                <a:sym typeface="DM Sans SemiBold"/>
              </a:defRPr>
            </a:lvl3pPr>
            <a:lvl4pPr lvl="3">
              <a:spcBef>
                <a:spcPts val="0"/>
              </a:spcBef>
              <a:spcAft>
                <a:spcPts val="0"/>
              </a:spcAft>
              <a:buSzPts val="1200"/>
              <a:buFont typeface="DM Sans SemiBold"/>
              <a:buNone/>
              <a:defRPr>
                <a:latin typeface="DM Sans SemiBold"/>
                <a:ea typeface="DM Sans SemiBold"/>
                <a:cs typeface="DM Sans SemiBold"/>
                <a:sym typeface="DM Sans SemiBold"/>
              </a:defRPr>
            </a:lvl4pPr>
            <a:lvl5pPr lvl="4">
              <a:spcBef>
                <a:spcPts val="0"/>
              </a:spcBef>
              <a:spcAft>
                <a:spcPts val="0"/>
              </a:spcAft>
              <a:buSzPts val="1200"/>
              <a:buFont typeface="DM Sans SemiBold"/>
              <a:buNone/>
              <a:defRPr>
                <a:latin typeface="DM Sans SemiBold"/>
                <a:ea typeface="DM Sans SemiBold"/>
                <a:cs typeface="DM Sans SemiBold"/>
                <a:sym typeface="DM Sans SemiBold"/>
              </a:defRPr>
            </a:lvl5pPr>
            <a:lvl6pPr lvl="5">
              <a:spcBef>
                <a:spcPts val="0"/>
              </a:spcBef>
              <a:spcAft>
                <a:spcPts val="0"/>
              </a:spcAft>
              <a:buSzPts val="1200"/>
              <a:buFont typeface="DM Sans SemiBold"/>
              <a:buNone/>
              <a:defRPr>
                <a:latin typeface="DM Sans SemiBold"/>
                <a:ea typeface="DM Sans SemiBold"/>
                <a:cs typeface="DM Sans SemiBold"/>
                <a:sym typeface="DM Sans SemiBold"/>
              </a:defRPr>
            </a:lvl6pPr>
            <a:lvl7pPr lvl="6">
              <a:spcBef>
                <a:spcPts val="0"/>
              </a:spcBef>
              <a:spcAft>
                <a:spcPts val="0"/>
              </a:spcAft>
              <a:buSzPts val="1200"/>
              <a:buFont typeface="DM Sans SemiBold"/>
              <a:buNone/>
              <a:defRPr>
                <a:latin typeface="DM Sans SemiBold"/>
                <a:ea typeface="DM Sans SemiBold"/>
                <a:cs typeface="DM Sans SemiBold"/>
                <a:sym typeface="DM Sans SemiBold"/>
              </a:defRPr>
            </a:lvl7pPr>
            <a:lvl8pPr lvl="7">
              <a:spcBef>
                <a:spcPts val="0"/>
              </a:spcBef>
              <a:spcAft>
                <a:spcPts val="0"/>
              </a:spcAft>
              <a:buSzPts val="1200"/>
              <a:buFont typeface="DM Sans SemiBold"/>
              <a:buNone/>
              <a:defRPr>
                <a:latin typeface="DM Sans SemiBold"/>
                <a:ea typeface="DM Sans SemiBold"/>
                <a:cs typeface="DM Sans SemiBold"/>
                <a:sym typeface="DM Sans SemiBold"/>
              </a:defRPr>
            </a:lvl8pPr>
            <a:lvl9pPr lvl="8">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228" name="Google Shape;228;p31"/>
          <p:cNvSpPr txBox="1"/>
          <p:nvPr>
            <p:ph idx="5" type="body"/>
          </p:nvPr>
        </p:nvSpPr>
        <p:spPr>
          <a:xfrm>
            <a:off x="5023625" y="2214467"/>
            <a:ext cx="3538200" cy="826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229" name="Google Shape;229;p31"/>
          <p:cNvSpPr txBox="1"/>
          <p:nvPr>
            <p:ph idx="6" type="subTitle"/>
          </p:nvPr>
        </p:nvSpPr>
        <p:spPr>
          <a:xfrm>
            <a:off x="5023625" y="1775913"/>
            <a:ext cx="3538200" cy="30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200"/>
              <a:buFont typeface="DM Sans SemiBold"/>
              <a:buNone/>
              <a:defRPr>
                <a:latin typeface="DM Sans SemiBold"/>
                <a:ea typeface="DM Sans SemiBold"/>
                <a:cs typeface="DM Sans SemiBold"/>
                <a:sym typeface="DM Sans SemiBold"/>
              </a:defRPr>
            </a:lvl2pPr>
            <a:lvl3pPr lvl="2">
              <a:spcBef>
                <a:spcPts val="0"/>
              </a:spcBef>
              <a:spcAft>
                <a:spcPts val="0"/>
              </a:spcAft>
              <a:buSzPts val="1200"/>
              <a:buFont typeface="DM Sans SemiBold"/>
              <a:buNone/>
              <a:defRPr>
                <a:latin typeface="DM Sans SemiBold"/>
                <a:ea typeface="DM Sans SemiBold"/>
                <a:cs typeface="DM Sans SemiBold"/>
                <a:sym typeface="DM Sans SemiBold"/>
              </a:defRPr>
            </a:lvl3pPr>
            <a:lvl4pPr lvl="3">
              <a:spcBef>
                <a:spcPts val="0"/>
              </a:spcBef>
              <a:spcAft>
                <a:spcPts val="0"/>
              </a:spcAft>
              <a:buSzPts val="1200"/>
              <a:buFont typeface="DM Sans SemiBold"/>
              <a:buNone/>
              <a:defRPr>
                <a:latin typeface="DM Sans SemiBold"/>
                <a:ea typeface="DM Sans SemiBold"/>
                <a:cs typeface="DM Sans SemiBold"/>
                <a:sym typeface="DM Sans SemiBold"/>
              </a:defRPr>
            </a:lvl4pPr>
            <a:lvl5pPr lvl="4">
              <a:spcBef>
                <a:spcPts val="0"/>
              </a:spcBef>
              <a:spcAft>
                <a:spcPts val="0"/>
              </a:spcAft>
              <a:buSzPts val="1200"/>
              <a:buFont typeface="DM Sans SemiBold"/>
              <a:buNone/>
              <a:defRPr>
                <a:latin typeface="DM Sans SemiBold"/>
                <a:ea typeface="DM Sans SemiBold"/>
                <a:cs typeface="DM Sans SemiBold"/>
                <a:sym typeface="DM Sans SemiBold"/>
              </a:defRPr>
            </a:lvl5pPr>
            <a:lvl6pPr lvl="5">
              <a:spcBef>
                <a:spcPts val="0"/>
              </a:spcBef>
              <a:spcAft>
                <a:spcPts val="0"/>
              </a:spcAft>
              <a:buSzPts val="1200"/>
              <a:buFont typeface="DM Sans SemiBold"/>
              <a:buNone/>
              <a:defRPr>
                <a:latin typeface="DM Sans SemiBold"/>
                <a:ea typeface="DM Sans SemiBold"/>
                <a:cs typeface="DM Sans SemiBold"/>
                <a:sym typeface="DM Sans SemiBold"/>
              </a:defRPr>
            </a:lvl6pPr>
            <a:lvl7pPr lvl="6">
              <a:spcBef>
                <a:spcPts val="0"/>
              </a:spcBef>
              <a:spcAft>
                <a:spcPts val="0"/>
              </a:spcAft>
              <a:buSzPts val="1200"/>
              <a:buFont typeface="DM Sans SemiBold"/>
              <a:buNone/>
              <a:defRPr>
                <a:latin typeface="DM Sans SemiBold"/>
                <a:ea typeface="DM Sans SemiBold"/>
                <a:cs typeface="DM Sans SemiBold"/>
                <a:sym typeface="DM Sans SemiBold"/>
              </a:defRPr>
            </a:lvl7pPr>
            <a:lvl8pPr lvl="7">
              <a:spcBef>
                <a:spcPts val="0"/>
              </a:spcBef>
              <a:spcAft>
                <a:spcPts val="0"/>
              </a:spcAft>
              <a:buSzPts val="1200"/>
              <a:buFont typeface="DM Sans SemiBold"/>
              <a:buNone/>
              <a:defRPr>
                <a:latin typeface="DM Sans SemiBold"/>
                <a:ea typeface="DM Sans SemiBold"/>
                <a:cs typeface="DM Sans SemiBold"/>
                <a:sym typeface="DM Sans SemiBold"/>
              </a:defRPr>
            </a:lvl8pPr>
            <a:lvl9pPr lvl="8">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230" name="Google Shape;230;p31"/>
          <p:cNvSpPr txBox="1"/>
          <p:nvPr>
            <p:ph idx="7" type="body"/>
          </p:nvPr>
        </p:nvSpPr>
        <p:spPr>
          <a:xfrm>
            <a:off x="5023625" y="3771454"/>
            <a:ext cx="3538200" cy="826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231" name="Google Shape;231;p31"/>
          <p:cNvSpPr txBox="1"/>
          <p:nvPr>
            <p:ph idx="8" type="subTitle"/>
          </p:nvPr>
        </p:nvSpPr>
        <p:spPr>
          <a:xfrm>
            <a:off x="5023625" y="3332900"/>
            <a:ext cx="3538200" cy="30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200"/>
              <a:buFont typeface="DM Sans SemiBold"/>
              <a:buNone/>
              <a:defRPr>
                <a:latin typeface="DM Sans SemiBold"/>
                <a:ea typeface="DM Sans SemiBold"/>
                <a:cs typeface="DM Sans SemiBold"/>
                <a:sym typeface="DM Sans SemiBold"/>
              </a:defRPr>
            </a:lvl2pPr>
            <a:lvl3pPr lvl="2">
              <a:spcBef>
                <a:spcPts val="0"/>
              </a:spcBef>
              <a:spcAft>
                <a:spcPts val="0"/>
              </a:spcAft>
              <a:buSzPts val="1200"/>
              <a:buFont typeface="DM Sans SemiBold"/>
              <a:buNone/>
              <a:defRPr>
                <a:latin typeface="DM Sans SemiBold"/>
                <a:ea typeface="DM Sans SemiBold"/>
                <a:cs typeface="DM Sans SemiBold"/>
                <a:sym typeface="DM Sans SemiBold"/>
              </a:defRPr>
            </a:lvl3pPr>
            <a:lvl4pPr lvl="3">
              <a:spcBef>
                <a:spcPts val="0"/>
              </a:spcBef>
              <a:spcAft>
                <a:spcPts val="0"/>
              </a:spcAft>
              <a:buSzPts val="1200"/>
              <a:buFont typeface="DM Sans SemiBold"/>
              <a:buNone/>
              <a:defRPr>
                <a:latin typeface="DM Sans SemiBold"/>
                <a:ea typeface="DM Sans SemiBold"/>
                <a:cs typeface="DM Sans SemiBold"/>
                <a:sym typeface="DM Sans SemiBold"/>
              </a:defRPr>
            </a:lvl4pPr>
            <a:lvl5pPr lvl="4">
              <a:spcBef>
                <a:spcPts val="0"/>
              </a:spcBef>
              <a:spcAft>
                <a:spcPts val="0"/>
              </a:spcAft>
              <a:buSzPts val="1200"/>
              <a:buFont typeface="DM Sans SemiBold"/>
              <a:buNone/>
              <a:defRPr>
                <a:latin typeface="DM Sans SemiBold"/>
                <a:ea typeface="DM Sans SemiBold"/>
                <a:cs typeface="DM Sans SemiBold"/>
                <a:sym typeface="DM Sans SemiBold"/>
              </a:defRPr>
            </a:lvl5pPr>
            <a:lvl6pPr lvl="5">
              <a:spcBef>
                <a:spcPts val="0"/>
              </a:spcBef>
              <a:spcAft>
                <a:spcPts val="0"/>
              </a:spcAft>
              <a:buSzPts val="1200"/>
              <a:buFont typeface="DM Sans SemiBold"/>
              <a:buNone/>
              <a:defRPr>
                <a:latin typeface="DM Sans SemiBold"/>
                <a:ea typeface="DM Sans SemiBold"/>
                <a:cs typeface="DM Sans SemiBold"/>
                <a:sym typeface="DM Sans SemiBold"/>
              </a:defRPr>
            </a:lvl6pPr>
            <a:lvl7pPr lvl="6">
              <a:spcBef>
                <a:spcPts val="0"/>
              </a:spcBef>
              <a:spcAft>
                <a:spcPts val="0"/>
              </a:spcAft>
              <a:buSzPts val="1200"/>
              <a:buFont typeface="DM Sans SemiBold"/>
              <a:buNone/>
              <a:defRPr>
                <a:latin typeface="DM Sans SemiBold"/>
                <a:ea typeface="DM Sans SemiBold"/>
                <a:cs typeface="DM Sans SemiBold"/>
                <a:sym typeface="DM Sans SemiBold"/>
              </a:defRPr>
            </a:lvl7pPr>
            <a:lvl8pPr lvl="7">
              <a:spcBef>
                <a:spcPts val="0"/>
              </a:spcBef>
              <a:spcAft>
                <a:spcPts val="0"/>
              </a:spcAft>
              <a:buSzPts val="1200"/>
              <a:buFont typeface="DM Sans SemiBold"/>
              <a:buNone/>
              <a:defRPr>
                <a:latin typeface="DM Sans SemiBold"/>
                <a:ea typeface="DM Sans SemiBold"/>
                <a:cs typeface="DM Sans SemiBold"/>
                <a:sym typeface="DM Sans SemiBold"/>
              </a:defRPr>
            </a:lvl8pPr>
            <a:lvl9pPr lvl="8">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cap">
  <p:cSld name="TITLE_1_1_1_1_1_2_1_1">
    <p:spTree>
      <p:nvGrpSpPr>
        <p:cNvPr id="232" name="Shape 232"/>
        <p:cNvGrpSpPr/>
        <p:nvPr/>
      </p:nvGrpSpPr>
      <p:grpSpPr>
        <a:xfrm>
          <a:off x="0" y="0"/>
          <a:ext cx="0" cy="0"/>
          <a:chOff x="0" y="0"/>
          <a:chExt cx="0" cy="0"/>
        </a:xfrm>
      </p:grpSpPr>
      <p:cxnSp>
        <p:nvCxnSpPr>
          <p:cNvPr id="233" name="Google Shape;233;p32"/>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34" name="Google Shape;234;p32"/>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35" name="Google Shape;235;p32"/>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36" name="Google Shape;236;p32"/>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37" name="Google Shape;237;p32"/>
          <p:cNvSpPr txBox="1"/>
          <p:nvPr>
            <p:ph type="title"/>
          </p:nvPr>
        </p:nvSpPr>
        <p:spPr>
          <a:xfrm>
            <a:off x="146450" y="186949"/>
            <a:ext cx="4506900" cy="7356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SzPts val="4000"/>
              <a:buFont typeface="Lexend"/>
              <a:buNone/>
              <a:defRPr sz="4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8" name="Google Shape;238;p32"/>
          <p:cNvSpPr txBox="1"/>
          <p:nvPr>
            <p:ph idx="3" type="body"/>
          </p:nvPr>
        </p:nvSpPr>
        <p:spPr>
          <a:xfrm>
            <a:off x="146450" y="2054029"/>
            <a:ext cx="3420000" cy="735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239" name="Google Shape;239;p32"/>
          <p:cNvSpPr txBox="1"/>
          <p:nvPr>
            <p:ph idx="4" type="subTitle"/>
          </p:nvPr>
        </p:nvSpPr>
        <p:spPr>
          <a:xfrm>
            <a:off x="146450" y="1615475"/>
            <a:ext cx="3423600" cy="30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200"/>
              <a:buFont typeface="DM Sans SemiBold"/>
              <a:buNone/>
              <a:defRPr>
                <a:latin typeface="DM Sans SemiBold"/>
                <a:ea typeface="DM Sans SemiBold"/>
                <a:cs typeface="DM Sans SemiBold"/>
                <a:sym typeface="DM Sans SemiBold"/>
              </a:defRPr>
            </a:lvl2pPr>
            <a:lvl3pPr lvl="2">
              <a:spcBef>
                <a:spcPts val="0"/>
              </a:spcBef>
              <a:spcAft>
                <a:spcPts val="0"/>
              </a:spcAft>
              <a:buSzPts val="1200"/>
              <a:buFont typeface="DM Sans SemiBold"/>
              <a:buNone/>
              <a:defRPr>
                <a:latin typeface="DM Sans SemiBold"/>
                <a:ea typeface="DM Sans SemiBold"/>
                <a:cs typeface="DM Sans SemiBold"/>
                <a:sym typeface="DM Sans SemiBold"/>
              </a:defRPr>
            </a:lvl3pPr>
            <a:lvl4pPr lvl="3">
              <a:spcBef>
                <a:spcPts val="0"/>
              </a:spcBef>
              <a:spcAft>
                <a:spcPts val="0"/>
              </a:spcAft>
              <a:buSzPts val="1200"/>
              <a:buFont typeface="DM Sans SemiBold"/>
              <a:buNone/>
              <a:defRPr>
                <a:latin typeface="DM Sans SemiBold"/>
                <a:ea typeface="DM Sans SemiBold"/>
                <a:cs typeface="DM Sans SemiBold"/>
                <a:sym typeface="DM Sans SemiBold"/>
              </a:defRPr>
            </a:lvl4pPr>
            <a:lvl5pPr lvl="4">
              <a:spcBef>
                <a:spcPts val="0"/>
              </a:spcBef>
              <a:spcAft>
                <a:spcPts val="0"/>
              </a:spcAft>
              <a:buSzPts val="1200"/>
              <a:buFont typeface="DM Sans SemiBold"/>
              <a:buNone/>
              <a:defRPr>
                <a:latin typeface="DM Sans SemiBold"/>
                <a:ea typeface="DM Sans SemiBold"/>
                <a:cs typeface="DM Sans SemiBold"/>
                <a:sym typeface="DM Sans SemiBold"/>
              </a:defRPr>
            </a:lvl5pPr>
            <a:lvl6pPr lvl="5">
              <a:spcBef>
                <a:spcPts val="0"/>
              </a:spcBef>
              <a:spcAft>
                <a:spcPts val="0"/>
              </a:spcAft>
              <a:buSzPts val="1200"/>
              <a:buFont typeface="DM Sans SemiBold"/>
              <a:buNone/>
              <a:defRPr>
                <a:latin typeface="DM Sans SemiBold"/>
                <a:ea typeface="DM Sans SemiBold"/>
                <a:cs typeface="DM Sans SemiBold"/>
                <a:sym typeface="DM Sans SemiBold"/>
              </a:defRPr>
            </a:lvl6pPr>
            <a:lvl7pPr lvl="6">
              <a:spcBef>
                <a:spcPts val="0"/>
              </a:spcBef>
              <a:spcAft>
                <a:spcPts val="0"/>
              </a:spcAft>
              <a:buSzPts val="1200"/>
              <a:buFont typeface="DM Sans SemiBold"/>
              <a:buNone/>
              <a:defRPr>
                <a:latin typeface="DM Sans SemiBold"/>
                <a:ea typeface="DM Sans SemiBold"/>
                <a:cs typeface="DM Sans SemiBold"/>
                <a:sym typeface="DM Sans SemiBold"/>
              </a:defRPr>
            </a:lvl7pPr>
            <a:lvl8pPr lvl="7">
              <a:spcBef>
                <a:spcPts val="0"/>
              </a:spcBef>
              <a:spcAft>
                <a:spcPts val="0"/>
              </a:spcAft>
              <a:buSzPts val="1200"/>
              <a:buFont typeface="DM Sans SemiBold"/>
              <a:buNone/>
              <a:defRPr>
                <a:latin typeface="DM Sans SemiBold"/>
                <a:ea typeface="DM Sans SemiBold"/>
                <a:cs typeface="DM Sans SemiBold"/>
                <a:sym typeface="DM Sans SemiBold"/>
              </a:defRPr>
            </a:lvl8pPr>
            <a:lvl9pPr lvl="8">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240" name="Google Shape;240;p32"/>
          <p:cNvSpPr txBox="1"/>
          <p:nvPr>
            <p:ph idx="5" type="body"/>
          </p:nvPr>
        </p:nvSpPr>
        <p:spPr>
          <a:xfrm>
            <a:off x="146450" y="3418408"/>
            <a:ext cx="3420000" cy="735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241" name="Google Shape;241;p32"/>
          <p:cNvSpPr txBox="1"/>
          <p:nvPr>
            <p:ph idx="6" type="subTitle"/>
          </p:nvPr>
        </p:nvSpPr>
        <p:spPr>
          <a:xfrm>
            <a:off x="146450" y="2979854"/>
            <a:ext cx="3423600" cy="30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200"/>
              <a:buFont typeface="DM Sans SemiBold"/>
              <a:buNone/>
              <a:defRPr>
                <a:latin typeface="DM Sans SemiBold"/>
                <a:ea typeface="DM Sans SemiBold"/>
                <a:cs typeface="DM Sans SemiBold"/>
                <a:sym typeface="DM Sans SemiBold"/>
              </a:defRPr>
            </a:lvl2pPr>
            <a:lvl3pPr lvl="2">
              <a:spcBef>
                <a:spcPts val="0"/>
              </a:spcBef>
              <a:spcAft>
                <a:spcPts val="0"/>
              </a:spcAft>
              <a:buSzPts val="1200"/>
              <a:buFont typeface="DM Sans SemiBold"/>
              <a:buNone/>
              <a:defRPr>
                <a:latin typeface="DM Sans SemiBold"/>
                <a:ea typeface="DM Sans SemiBold"/>
                <a:cs typeface="DM Sans SemiBold"/>
                <a:sym typeface="DM Sans SemiBold"/>
              </a:defRPr>
            </a:lvl3pPr>
            <a:lvl4pPr lvl="3">
              <a:spcBef>
                <a:spcPts val="0"/>
              </a:spcBef>
              <a:spcAft>
                <a:spcPts val="0"/>
              </a:spcAft>
              <a:buSzPts val="1200"/>
              <a:buFont typeface="DM Sans SemiBold"/>
              <a:buNone/>
              <a:defRPr>
                <a:latin typeface="DM Sans SemiBold"/>
                <a:ea typeface="DM Sans SemiBold"/>
                <a:cs typeface="DM Sans SemiBold"/>
                <a:sym typeface="DM Sans SemiBold"/>
              </a:defRPr>
            </a:lvl4pPr>
            <a:lvl5pPr lvl="4">
              <a:spcBef>
                <a:spcPts val="0"/>
              </a:spcBef>
              <a:spcAft>
                <a:spcPts val="0"/>
              </a:spcAft>
              <a:buSzPts val="1200"/>
              <a:buFont typeface="DM Sans SemiBold"/>
              <a:buNone/>
              <a:defRPr>
                <a:latin typeface="DM Sans SemiBold"/>
                <a:ea typeface="DM Sans SemiBold"/>
                <a:cs typeface="DM Sans SemiBold"/>
                <a:sym typeface="DM Sans SemiBold"/>
              </a:defRPr>
            </a:lvl5pPr>
            <a:lvl6pPr lvl="5">
              <a:spcBef>
                <a:spcPts val="0"/>
              </a:spcBef>
              <a:spcAft>
                <a:spcPts val="0"/>
              </a:spcAft>
              <a:buSzPts val="1200"/>
              <a:buFont typeface="DM Sans SemiBold"/>
              <a:buNone/>
              <a:defRPr>
                <a:latin typeface="DM Sans SemiBold"/>
                <a:ea typeface="DM Sans SemiBold"/>
                <a:cs typeface="DM Sans SemiBold"/>
                <a:sym typeface="DM Sans SemiBold"/>
              </a:defRPr>
            </a:lvl6pPr>
            <a:lvl7pPr lvl="6">
              <a:spcBef>
                <a:spcPts val="0"/>
              </a:spcBef>
              <a:spcAft>
                <a:spcPts val="0"/>
              </a:spcAft>
              <a:buSzPts val="1200"/>
              <a:buFont typeface="DM Sans SemiBold"/>
              <a:buNone/>
              <a:defRPr>
                <a:latin typeface="DM Sans SemiBold"/>
                <a:ea typeface="DM Sans SemiBold"/>
                <a:cs typeface="DM Sans SemiBold"/>
                <a:sym typeface="DM Sans SemiBold"/>
              </a:defRPr>
            </a:lvl7pPr>
            <a:lvl8pPr lvl="7">
              <a:spcBef>
                <a:spcPts val="0"/>
              </a:spcBef>
              <a:spcAft>
                <a:spcPts val="0"/>
              </a:spcAft>
              <a:buSzPts val="1200"/>
              <a:buFont typeface="DM Sans SemiBold"/>
              <a:buNone/>
              <a:defRPr>
                <a:latin typeface="DM Sans SemiBold"/>
                <a:ea typeface="DM Sans SemiBold"/>
                <a:cs typeface="DM Sans SemiBold"/>
                <a:sym typeface="DM Sans SemiBold"/>
              </a:defRPr>
            </a:lvl8pPr>
            <a:lvl9pPr lvl="8">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242" name="Google Shape;242;p32"/>
          <p:cNvSpPr txBox="1"/>
          <p:nvPr>
            <p:ph idx="7" type="body"/>
          </p:nvPr>
        </p:nvSpPr>
        <p:spPr>
          <a:xfrm>
            <a:off x="3879320" y="2054029"/>
            <a:ext cx="3420000" cy="735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243" name="Google Shape;243;p32"/>
          <p:cNvSpPr txBox="1"/>
          <p:nvPr>
            <p:ph idx="8" type="subTitle"/>
          </p:nvPr>
        </p:nvSpPr>
        <p:spPr>
          <a:xfrm>
            <a:off x="3879320" y="1615475"/>
            <a:ext cx="3423600" cy="30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200"/>
              <a:buFont typeface="DM Sans SemiBold"/>
              <a:buNone/>
              <a:defRPr>
                <a:latin typeface="DM Sans SemiBold"/>
                <a:ea typeface="DM Sans SemiBold"/>
                <a:cs typeface="DM Sans SemiBold"/>
                <a:sym typeface="DM Sans SemiBold"/>
              </a:defRPr>
            </a:lvl2pPr>
            <a:lvl3pPr lvl="2">
              <a:spcBef>
                <a:spcPts val="0"/>
              </a:spcBef>
              <a:spcAft>
                <a:spcPts val="0"/>
              </a:spcAft>
              <a:buSzPts val="1200"/>
              <a:buFont typeface="DM Sans SemiBold"/>
              <a:buNone/>
              <a:defRPr>
                <a:latin typeface="DM Sans SemiBold"/>
                <a:ea typeface="DM Sans SemiBold"/>
                <a:cs typeface="DM Sans SemiBold"/>
                <a:sym typeface="DM Sans SemiBold"/>
              </a:defRPr>
            </a:lvl3pPr>
            <a:lvl4pPr lvl="3">
              <a:spcBef>
                <a:spcPts val="0"/>
              </a:spcBef>
              <a:spcAft>
                <a:spcPts val="0"/>
              </a:spcAft>
              <a:buSzPts val="1200"/>
              <a:buFont typeface="DM Sans SemiBold"/>
              <a:buNone/>
              <a:defRPr>
                <a:latin typeface="DM Sans SemiBold"/>
                <a:ea typeface="DM Sans SemiBold"/>
                <a:cs typeface="DM Sans SemiBold"/>
                <a:sym typeface="DM Sans SemiBold"/>
              </a:defRPr>
            </a:lvl4pPr>
            <a:lvl5pPr lvl="4">
              <a:spcBef>
                <a:spcPts val="0"/>
              </a:spcBef>
              <a:spcAft>
                <a:spcPts val="0"/>
              </a:spcAft>
              <a:buSzPts val="1200"/>
              <a:buFont typeface="DM Sans SemiBold"/>
              <a:buNone/>
              <a:defRPr>
                <a:latin typeface="DM Sans SemiBold"/>
                <a:ea typeface="DM Sans SemiBold"/>
                <a:cs typeface="DM Sans SemiBold"/>
                <a:sym typeface="DM Sans SemiBold"/>
              </a:defRPr>
            </a:lvl5pPr>
            <a:lvl6pPr lvl="5">
              <a:spcBef>
                <a:spcPts val="0"/>
              </a:spcBef>
              <a:spcAft>
                <a:spcPts val="0"/>
              </a:spcAft>
              <a:buSzPts val="1200"/>
              <a:buFont typeface="DM Sans SemiBold"/>
              <a:buNone/>
              <a:defRPr>
                <a:latin typeface="DM Sans SemiBold"/>
                <a:ea typeface="DM Sans SemiBold"/>
                <a:cs typeface="DM Sans SemiBold"/>
                <a:sym typeface="DM Sans SemiBold"/>
              </a:defRPr>
            </a:lvl6pPr>
            <a:lvl7pPr lvl="6">
              <a:spcBef>
                <a:spcPts val="0"/>
              </a:spcBef>
              <a:spcAft>
                <a:spcPts val="0"/>
              </a:spcAft>
              <a:buSzPts val="1200"/>
              <a:buFont typeface="DM Sans SemiBold"/>
              <a:buNone/>
              <a:defRPr>
                <a:latin typeface="DM Sans SemiBold"/>
                <a:ea typeface="DM Sans SemiBold"/>
                <a:cs typeface="DM Sans SemiBold"/>
                <a:sym typeface="DM Sans SemiBold"/>
              </a:defRPr>
            </a:lvl7pPr>
            <a:lvl8pPr lvl="7">
              <a:spcBef>
                <a:spcPts val="0"/>
              </a:spcBef>
              <a:spcAft>
                <a:spcPts val="0"/>
              </a:spcAft>
              <a:buSzPts val="1200"/>
              <a:buFont typeface="DM Sans SemiBold"/>
              <a:buNone/>
              <a:defRPr>
                <a:latin typeface="DM Sans SemiBold"/>
                <a:ea typeface="DM Sans SemiBold"/>
                <a:cs typeface="DM Sans SemiBold"/>
                <a:sym typeface="DM Sans SemiBold"/>
              </a:defRPr>
            </a:lvl8pPr>
            <a:lvl9pPr lvl="8">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244" name="Google Shape;244;p32"/>
          <p:cNvSpPr txBox="1"/>
          <p:nvPr>
            <p:ph idx="9" type="body"/>
          </p:nvPr>
        </p:nvSpPr>
        <p:spPr>
          <a:xfrm>
            <a:off x="3879320" y="3418408"/>
            <a:ext cx="3420000" cy="735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245" name="Google Shape;245;p32"/>
          <p:cNvSpPr txBox="1"/>
          <p:nvPr>
            <p:ph idx="13" type="subTitle"/>
          </p:nvPr>
        </p:nvSpPr>
        <p:spPr>
          <a:xfrm>
            <a:off x="3879320" y="2979854"/>
            <a:ext cx="3423600" cy="309300"/>
          </a:xfrm>
          <a:prstGeom prst="rect">
            <a:avLst/>
          </a:prstGeom>
        </p:spPr>
        <p:txBody>
          <a:bodyPr anchorCtr="0" anchor="t" bIns="91425" lIns="91425" spcFirstLastPara="1" rIns="91425" wrap="square" tIns="91425">
            <a:noAutofit/>
          </a:bodyPr>
          <a:lstStyle>
            <a:lvl1pPr lvl="0">
              <a:spcBef>
                <a:spcPts val="0"/>
              </a:spcBef>
              <a:spcAft>
                <a:spcPts val="0"/>
              </a:spcAft>
              <a:buSzPts val="1600"/>
              <a:buFont typeface="Lexend Light"/>
              <a:buNone/>
              <a:defRPr sz="1600">
                <a:latin typeface="Lexend Light"/>
                <a:ea typeface="Lexend Light"/>
                <a:cs typeface="Lexend Light"/>
                <a:sym typeface="Lexend Light"/>
              </a:defRPr>
            </a:lvl1pPr>
            <a:lvl2pPr lvl="1">
              <a:spcBef>
                <a:spcPts val="0"/>
              </a:spcBef>
              <a:spcAft>
                <a:spcPts val="0"/>
              </a:spcAft>
              <a:buSzPts val="1200"/>
              <a:buFont typeface="DM Sans SemiBold"/>
              <a:buNone/>
              <a:defRPr>
                <a:latin typeface="DM Sans SemiBold"/>
                <a:ea typeface="DM Sans SemiBold"/>
                <a:cs typeface="DM Sans SemiBold"/>
                <a:sym typeface="DM Sans SemiBold"/>
              </a:defRPr>
            </a:lvl2pPr>
            <a:lvl3pPr lvl="2">
              <a:spcBef>
                <a:spcPts val="0"/>
              </a:spcBef>
              <a:spcAft>
                <a:spcPts val="0"/>
              </a:spcAft>
              <a:buSzPts val="1200"/>
              <a:buFont typeface="DM Sans SemiBold"/>
              <a:buNone/>
              <a:defRPr>
                <a:latin typeface="DM Sans SemiBold"/>
                <a:ea typeface="DM Sans SemiBold"/>
                <a:cs typeface="DM Sans SemiBold"/>
                <a:sym typeface="DM Sans SemiBold"/>
              </a:defRPr>
            </a:lvl3pPr>
            <a:lvl4pPr lvl="3">
              <a:spcBef>
                <a:spcPts val="0"/>
              </a:spcBef>
              <a:spcAft>
                <a:spcPts val="0"/>
              </a:spcAft>
              <a:buSzPts val="1200"/>
              <a:buFont typeface="DM Sans SemiBold"/>
              <a:buNone/>
              <a:defRPr>
                <a:latin typeface="DM Sans SemiBold"/>
                <a:ea typeface="DM Sans SemiBold"/>
                <a:cs typeface="DM Sans SemiBold"/>
                <a:sym typeface="DM Sans SemiBold"/>
              </a:defRPr>
            </a:lvl4pPr>
            <a:lvl5pPr lvl="4">
              <a:spcBef>
                <a:spcPts val="0"/>
              </a:spcBef>
              <a:spcAft>
                <a:spcPts val="0"/>
              </a:spcAft>
              <a:buSzPts val="1200"/>
              <a:buFont typeface="DM Sans SemiBold"/>
              <a:buNone/>
              <a:defRPr>
                <a:latin typeface="DM Sans SemiBold"/>
                <a:ea typeface="DM Sans SemiBold"/>
                <a:cs typeface="DM Sans SemiBold"/>
                <a:sym typeface="DM Sans SemiBold"/>
              </a:defRPr>
            </a:lvl5pPr>
            <a:lvl6pPr lvl="5">
              <a:spcBef>
                <a:spcPts val="0"/>
              </a:spcBef>
              <a:spcAft>
                <a:spcPts val="0"/>
              </a:spcAft>
              <a:buSzPts val="1200"/>
              <a:buFont typeface="DM Sans SemiBold"/>
              <a:buNone/>
              <a:defRPr>
                <a:latin typeface="DM Sans SemiBold"/>
                <a:ea typeface="DM Sans SemiBold"/>
                <a:cs typeface="DM Sans SemiBold"/>
                <a:sym typeface="DM Sans SemiBold"/>
              </a:defRPr>
            </a:lvl6pPr>
            <a:lvl7pPr lvl="6">
              <a:spcBef>
                <a:spcPts val="0"/>
              </a:spcBef>
              <a:spcAft>
                <a:spcPts val="0"/>
              </a:spcAft>
              <a:buSzPts val="1200"/>
              <a:buFont typeface="DM Sans SemiBold"/>
              <a:buNone/>
              <a:defRPr>
                <a:latin typeface="DM Sans SemiBold"/>
                <a:ea typeface="DM Sans SemiBold"/>
                <a:cs typeface="DM Sans SemiBold"/>
                <a:sym typeface="DM Sans SemiBold"/>
              </a:defRPr>
            </a:lvl7pPr>
            <a:lvl8pPr lvl="7">
              <a:spcBef>
                <a:spcPts val="0"/>
              </a:spcBef>
              <a:spcAft>
                <a:spcPts val="0"/>
              </a:spcAft>
              <a:buSzPts val="1200"/>
              <a:buFont typeface="DM Sans SemiBold"/>
              <a:buNone/>
              <a:defRPr>
                <a:latin typeface="DM Sans SemiBold"/>
                <a:ea typeface="DM Sans SemiBold"/>
                <a:cs typeface="DM Sans SemiBold"/>
                <a:sym typeface="DM Sans SemiBold"/>
              </a:defRPr>
            </a:lvl8pPr>
            <a:lvl9pPr lvl="8">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eps">
  <p:cSld name="TITLE_1_1_1_1_1_1">
    <p:spTree>
      <p:nvGrpSpPr>
        <p:cNvPr id="246" name="Shape 246"/>
        <p:cNvGrpSpPr/>
        <p:nvPr/>
      </p:nvGrpSpPr>
      <p:grpSpPr>
        <a:xfrm>
          <a:off x="0" y="0"/>
          <a:ext cx="0" cy="0"/>
          <a:chOff x="0" y="0"/>
          <a:chExt cx="0" cy="0"/>
        </a:xfrm>
      </p:grpSpPr>
      <p:cxnSp>
        <p:nvCxnSpPr>
          <p:cNvPr id="247" name="Google Shape;247;p33"/>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48" name="Google Shape;248;p33"/>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49" name="Google Shape;249;p33"/>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50" name="Google Shape;250;p33"/>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51" name="Google Shape;251;p33"/>
          <p:cNvSpPr txBox="1"/>
          <p:nvPr>
            <p:ph idx="3" type="body"/>
          </p:nvPr>
        </p:nvSpPr>
        <p:spPr>
          <a:xfrm>
            <a:off x="538138" y="490548"/>
            <a:ext cx="25836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252" name="Google Shape;252;p33"/>
          <p:cNvSpPr txBox="1"/>
          <p:nvPr>
            <p:ph idx="4" type="body"/>
          </p:nvPr>
        </p:nvSpPr>
        <p:spPr>
          <a:xfrm>
            <a:off x="3280200" y="490548"/>
            <a:ext cx="25836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253" name="Google Shape;253;p33"/>
          <p:cNvSpPr txBox="1"/>
          <p:nvPr>
            <p:ph idx="5" type="body"/>
          </p:nvPr>
        </p:nvSpPr>
        <p:spPr>
          <a:xfrm>
            <a:off x="6025288" y="490548"/>
            <a:ext cx="2583600" cy="7356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Font typeface="DM Sans"/>
              <a:buChar char="●"/>
              <a:defRPr/>
            </a:lvl1pPr>
            <a:lvl2pPr indent="-304800" lvl="1" marL="914400" algn="ctr">
              <a:spcBef>
                <a:spcPts val="0"/>
              </a:spcBef>
              <a:spcAft>
                <a:spcPts val="0"/>
              </a:spcAft>
              <a:buSzPts val="1200"/>
              <a:buFont typeface="DM Sans"/>
              <a:buChar char="○"/>
              <a:defRPr/>
            </a:lvl2pPr>
            <a:lvl3pPr indent="-304800" lvl="2" marL="1371600" algn="ctr">
              <a:spcBef>
                <a:spcPts val="0"/>
              </a:spcBef>
              <a:spcAft>
                <a:spcPts val="0"/>
              </a:spcAft>
              <a:buSzPts val="1200"/>
              <a:buFont typeface="DM Sans"/>
              <a:buChar char="■"/>
              <a:defRPr/>
            </a:lvl3pPr>
            <a:lvl4pPr indent="-304800" lvl="3" marL="1828800" algn="ctr">
              <a:spcBef>
                <a:spcPts val="0"/>
              </a:spcBef>
              <a:spcAft>
                <a:spcPts val="0"/>
              </a:spcAft>
              <a:buSzPts val="1200"/>
              <a:buFont typeface="DM Sans"/>
              <a:buChar char="●"/>
              <a:defRPr/>
            </a:lvl4pPr>
            <a:lvl5pPr indent="-304800" lvl="4" marL="2286000" algn="ctr">
              <a:spcBef>
                <a:spcPts val="0"/>
              </a:spcBef>
              <a:spcAft>
                <a:spcPts val="0"/>
              </a:spcAft>
              <a:buSzPts val="1200"/>
              <a:buFont typeface="DM Sans"/>
              <a:buChar char="○"/>
              <a:defRPr/>
            </a:lvl5pPr>
            <a:lvl6pPr indent="-304800" lvl="5" marL="2743200" algn="ctr">
              <a:spcBef>
                <a:spcPts val="0"/>
              </a:spcBef>
              <a:spcAft>
                <a:spcPts val="0"/>
              </a:spcAft>
              <a:buSzPts val="1200"/>
              <a:buFont typeface="DM Sans"/>
              <a:buChar char="■"/>
              <a:defRPr/>
            </a:lvl6pPr>
            <a:lvl7pPr indent="-304800" lvl="6" marL="3200400" algn="ctr">
              <a:spcBef>
                <a:spcPts val="0"/>
              </a:spcBef>
              <a:spcAft>
                <a:spcPts val="0"/>
              </a:spcAft>
              <a:buSzPts val="1200"/>
              <a:buFont typeface="DM Sans"/>
              <a:buChar char="●"/>
              <a:defRPr/>
            </a:lvl7pPr>
            <a:lvl8pPr indent="-304800" lvl="7" marL="3657600" algn="ctr">
              <a:spcBef>
                <a:spcPts val="0"/>
              </a:spcBef>
              <a:spcAft>
                <a:spcPts val="0"/>
              </a:spcAft>
              <a:buSzPts val="1200"/>
              <a:buFont typeface="DM Sans"/>
              <a:buChar char="○"/>
              <a:defRPr/>
            </a:lvl8pPr>
            <a:lvl9pPr indent="-304800" lvl="8" marL="4114800" algn="ctr">
              <a:spcBef>
                <a:spcPts val="0"/>
              </a:spcBef>
              <a:spcAft>
                <a:spcPts val="0"/>
              </a:spcAft>
              <a:buSzPts val="1200"/>
              <a:buFont typeface="DM Sans"/>
              <a:buChar char="■"/>
              <a:defRPr/>
            </a:lvl9pPr>
          </a:lstStyle>
          <a:p/>
        </p:txBody>
      </p:sp>
      <p:sp>
        <p:nvSpPr>
          <p:cNvPr id="254" name="Google Shape;254;p33"/>
          <p:cNvSpPr txBox="1"/>
          <p:nvPr>
            <p:ph idx="6" type="subTitle"/>
          </p:nvPr>
        </p:nvSpPr>
        <p:spPr>
          <a:xfrm>
            <a:off x="535113" y="216218"/>
            <a:ext cx="25866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255" name="Google Shape;255;p33"/>
          <p:cNvSpPr txBox="1"/>
          <p:nvPr>
            <p:ph idx="7" type="subTitle"/>
          </p:nvPr>
        </p:nvSpPr>
        <p:spPr>
          <a:xfrm>
            <a:off x="3280200" y="216228"/>
            <a:ext cx="25836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
        <p:nvSpPr>
          <p:cNvPr id="256" name="Google Shape;256;p33"/>
          <p:cNvSpPr txBox="1"/>
          <p:nvPr>
            <p:ph idx="8" type="subTitle"/>
          </p:nvPr>
        </p:nvSpPr>
        <p:spPr>
          <a:xfrm>
            <a:off x="6025288" y="216228"/>
            <a:ext cx="2583600" cy="309300"/>
          </a:xfrm>
          <a:prstGeom prst="rect">
            <a:avLst/>
          </a:prstGeom>
        </p:spPr>
        <p:txBody>
          <a:bodyPr anchorCtr="0" anchor="t" bIns="91425" lIns="91425" spcFirstLastPara="1" rIns="91425" wrap="square" tIns="91425">
            <a:noAutofit/>
          </a:bodyPr>
          <a:lstStyle>
            <a:lvl1pPr lvl="0" algn="ctr">
              <a:spcBef>
                <a:spcPts val="0"/>
              </a:spcBef>
              <a:spcAft>
                <a:spcPts val="0"/>
              </a:spcAft>
              <a:buSzPts val="1400"/>
              <a:buFont typeface="DM Sans SemiBold"/>
              <a:buNone/>
              <a:defRPr sz="1400">
                <a:latin typeface="DM Sans SemiBold"/>
                <a:ea typeface="DM Sans SemiBold"/>
                <a:cs typeface="DM Sans SemiBold"/>
                <a:sym typeface="DM Sans SemiBold"/>
              </a:defRPr>
            </a:lvl1pPr>
            <a:lvl2pPr lvl="1" algn="ctr">
              <a:spcBef>
                <a:spcPts val="0"/>
              </a:spcBef>
              <a:spcAft>
                <a:spcPts val="0"/>
              </a:spcAft>
              <a:buSzPts val="1200"/>
              <a:buFont typeface="DM Sans SemiBold"/>
              <a:buNone/>
              <a:defRPr>
                <a:latin typeface="DM Sans SemiBold"/>
                <a:ea typeface="DM Sans SemiBold"/>
                <a:cs typeface="DM Sans SemiBold"/>
                <a:sym typeface="DM Sans SemiBold"/>
              </a:defRPr>
            </a:lvl2pPr>
            <a:lvl3pPr lvl="2" algn="ctr">
              <a:spcBef>
                <a:spcPts val="0"/>
              </a:spcBef>
              <a:spcAft>
                <a:spcPts val="0"/>
              </a:spcAft>
              <a:buSzPts val="1200"/>
              <a:buFont typeface="DM Sans SemiBold"/>
              <a:buNone/>
              <a:defRPr>
                <a:latin typeface="DM Sans SemiBold"/>
                <a:ea typeface="DM Sans SemiBold"/>
                <a:cs typeface="DM Sans SemiBold"/>
                <a:sym typeface="DM Sans SemiBold"/>
              </a:defRPr>
            </a:lvl3pPr>
            <a:lvl4pPr lvl="3" algn="ctr">
              <a:spcBef>
                <a:spcPts val="0"/>
              </a:spcBef>
              <a:spcAft>
                <a:spcPts val="0"/>
              </a:spcAft>
              <a:buSzPts val="1200"/>
              <a:buFont typeface="DM Sans SemiBold"/>
              <a:buNone/>
              <a:defRPr>
                <a:latin typeface="DM Sans SemiBold"/>
                <a:ea typeface="DM Sans SemiBold"/>
                <a:cs typeface="DM Sans SemiBold"/>
                <a:sym typeface="DM Sans SemiBold"/>
              </a:defRPr>
            </a:lvl4pPr>
            <a:lvl5pPr lvl="4" algn="ctr">
              <a:spcBef>
                <a:spcPts val="0"/>
              </a:spcBef>
              <a:spcAft>
                <a:spcPts val="0"/>
              </a:spcAft>
              <a:buSzPts val="1200"/>
              <a:buFont typeface="DM Sans SemiBold"/>
              <a:buNone/>
              <a:defRPr>
                <a:latin typeface="DM Sans SemiBold"/>
                <a:ea typeface="DM Sans SemiBold"/>
                <a:cs typeface="DM Sans SemiBold"/>
                <a:sym typeface="DM Sans SemiBold"/>
              </a:defRPr>
            </a:lvl5pPr>
            <a:lvl6pPr lvl="5" algn="ctr">
              <a:spcBef>
                <a:spcPts val="0"/>
              </a:spcBef>
              <a:spcAft>
                <a:spcPts val="0"/>
              </a:spcAft>
              <a:buSzPts val="1200"/>
              <a:buFont typeface="DM Sans SemiBold"/>
              <a:buNone/>
              <a:defRPr>
                <a:latin typeface="DM Sans SemiBold"/>
                <a:ea typeface="DM Sans SemiBold"/>
                <a:cs typeface="DM Sans SemiBold"/>
                <a:sym typeface="DM Sans SemiBold"/>
              </a:defRPr>
            </a:lvl6pPr>
            <a:lvl7pPr lvl="6" algn="ctr">
              <a:spcBef>
                <a:spcPts val="0"/>
              </a:spcBef>
              <a:spcAft>
                <a:spcPts val="0"/>
              </a:spcAft>
              <a:buSzPts val="1200"/>
              <a:buFont typeface="DM Sans SemiBold"/>
              <a:buNone/>
              <a:defRPr>
                <a:latin typeface="DM Sans SemiBold"/>
                <a:ea typeface="DM Sans SemiBold"/>
                <a:cs typeface="DM Sans SemiBold"/>
                <a:sym typeface="DM Sans SemiBold"/>
              </a:defRPr>
            </a:lvl7pPr>
            <a:lvl8pPr lvl="7" algn="ctr">
              <a:spcBef>
                <a:spcPts val="0"/>
              </a:spcBef>
              <a:spcAft>
                <a:spcPts val="0"/>
              </a:spcAft>
              <a:buSzPts val="1200"/>
              <a:buFont typeface="DM Sans SemiBold"/>
              <a:buNone/>
              <a:defRPr>
                <a:latin typeface="DM Sans SemiBold"/>
                <a:ea typeface="DM Sans SemiBold"/>
                <a:cs typeface="DM Sans SemiBold"/>
                <a:sym typeface="DM Sans SemiBold"/>
              </a:defRPr>
            </a:lvl8pPr>
            <a:lvl9pPr lvl="8" algn="ctr">
              <a:spcBef>
                <a:spcPts val="0"/>
              </a:spcBef>
              <a:spcAft>
                <a:spcPts val="0"/>
              </a:spcAft>
              <a:buSzPts val="1200"/>
              <a:buFont typeface="DM Sans SemiBold"/>
              <a:buNone/>
              <a:defRPr>
                <a:latin typeface="DM Sans SemiBold"/>
                <a:ea typeface="DM Sans SemiBold"/>
                <a:cs typeface="DM Sans SemiBold"/>
                <a:sym typeface="DM Sans SemiBold"/>
              </a:defRPr>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Phone Blank">
  <p:cSld name="TITLE_1_1_1_1_1_1_1">
    <p:spTree>
      <p:nvGrpSpPr>
        <p:cNvPr id="257" name="Shape 257"/>
        <p:cNvGrpSpPr/>
        <p:nvPr/>
      </p:nvGrpSpPr>
      <p:grpSpPr>
        <a:xfrm>
          <a:off x="0" y="0"/>
          <a:ext cx="0" cy="0"/>
          <a:chOff x="0" y="0"/>
          <a:chExt cx="0" cy="0"/>
        </a:xfrm>
      </p:grpSpPr>
      <p:sp>
        <p:nvSpPr>
          <p:cNvPr id="258" name="Google Shape;258;p34"/>
          <p:cNvSpPr/>
          <p:nvPr/>
        </p:nvSpPr>
        <p:spPr>
          <a:xfrm>
            <a:off x="4830625" y="579550"/>
            <a:ext cx="3188700" cy="6824700"/>
          </a:xfrm>
          <a:prstGeom prst="roundRect">
            <a:avLst>
              <a:gd fmla="val 16566"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DM Sans"/>
              <a:ea typeface="DM Sans"/>
              <a:cs typeface="DM Sans"/>
              <a:sym typeface="DM Sans"/>
            </a:endParaRPr>
          </a:p>
        </p:txBody>
      </p:sp>
      <p:sp>
        <p:nvSpPr>
          <p:cNvPr id="259" name="Google Shape;259;p34"/>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60" name="Google Shape;260;p34"/>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61" name="Google Shape;261;p34"/>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62" name="Google Shape;262;p34"/>
          <p:cNvSpPr txBox="1"/>
          <p:nvPr>
            <p:ph type="title"/>
          </p:nvPr>
        </p:nvSpPr>
        <p:spPr>
          <a:xfrm>
            <a:off x="708600" y="1371600"/>
            <a:ext cx="3441600" cy="912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3000"/>
              <a:buFont typeface="Lexend"/>
              <a:buNone/>
              <a:defRPr sz="3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3" name="Google Shape;263;p34"/>
          <p:cNvSpPr txBox="1"/>
          <p:nvPr>
            <p:ph idx="3" type="body"/>
          </p:nvPr>
        </p:nvSpPr>
        <p:spPr>
          <a:xfrm>
            <a:off x="708600" y="2414025"/>
            <a:ext cx="3294300" cy="113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sp>
        <p:nvSpPr>
          <p:cNvPr id="264" name="Google Shape;264;p34"/>
          <p:cNvSpPr/>
          <p:nvPr/>
        </p:nvSpPr>
        <p:spPr>
          <a:xfrm>
            <a:off x="4625575" y="4726725"/>
            <a:ext cx="3598800" cy="41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cxnSp>
        <p:nvCxnSpPr>
          <p:cNvPr id="265" name="Google Shape;265;p34"/>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Phone with Image">
  <p:cSld name="TITLE_1_1_1_1_1_1_1_1">
    <p:spTree>
      <p:nvGrpSpPr>
        <p:cNvPr id="266" name="Shape 266"/>
        <p:cNvGrpSpPr/>
        <p:nvPr/>
      </p:nvGrpSpPr>
      <p:grpSpPr>
        <a:xfrm>
          <a:off x="0" y="0"/>
          <a:ext cx="0" cy="0"/>
          <a:chOff x="0" y="0"/>
          <a:chExt cx="0" cy="0"/>
        </a:xfrm>
      </p:grpSpPr>
      <p:sp>
        <p:nvSpPr>
          <p:cNvPr id="267" name="Google Shape;267;p35"/>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68" name="Google Shape;268;p35"/>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69" name="Google Shape;269;p35"/>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70" name="Google Shape;270;p35"/>
          <p:cNvSpPr txBox="1"/>
          <p:nvPr>
            <p:ph type="title"/>
          </p:nvPr>
        </p:nvSpPr>
        <p:spPr>
          <a:xfrm>
            <a:off x="708600" y="1371600"/>
            <a:ext cx="3441600" cy="912000"/>
          </a:xfrm>
          <a:prstGeom prst="rect">
            <a:avLst/>
          </a:prstGeom>
        </p:spPr>
        <p:txBody>
          <a:bodyPr anchorCtr="0" anchor="b" bIns="91425" lIns="91425" spcFirstLastPara="1" rIns="91425" wrap="square" tIns="91425">
            <a:noAutofit/>
          </a:bodyPr>
          <a:lstStyle>
            <a:lvl1pPr lvl="0">
              <a:lnSpc>
                <a:spcPct val="90000"/>
              </a:lnSpc>
              <a:spcBef>
                <a:spcPts val="0"/>
              </a:spcBef>
              <a:spcAft>
                <a:spcPts val="0"/>
              </a:spcAft>
              <a:buSzPts val="3000"/>
              <a:buFont typeface="Lexend"/>
              <a:buNone/>
              <a:defRPr sz="3000">
                <a:latin typeface="Lexend"/>
                <a:ea typeface="Lexend"/>
                <a:cs typeface="Lexend"/>
                <a:sym typeface="Lexen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1" name="Google Shape;271;p35"/>
          <p:cNvSpPr txBox="1"/>
          <p:nvPr>
            <p:ph idx="3" type="body"/>
          </p:nvPr>
        </p:nvSpPr>
        <p:spPr>
          <a:xfrm>
            <a:off x="708600" y="2414025"/>
            <a:ext cx="3294300" cy="1133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Font typeface="DM Sans"/>
              <a:buChar char="●"/>
              <a:defRPr/>
            </a:lvl1pPr>
            <a:lvl2pPr indent="-304800" lvl="1" marL="914400">
              <a:spcBef>
                <a:spcPts val="0"/>
              </a:spcBef>
              <a:spcAft>
                <a:spcPts val="0"/>
              </a:spcAft>
              <a:buSzPts val="1200"/>
              <a:buFont typeface="DM Sans"/>
              <a:buChar char="○"/>
              <a:defRPr/>
            </a:lvl2pPr>
            <a:lvl3pPr indent="-304800" lvl="2" marL="1371600">
              <a:spcBef>
                <a:spcPts val="0"/>
              </a:spcBef>
              <a:spcAft>
                <a:spcPts val="0"/>
              </a:spcAft>
              <a:buSzPts val="1200"/>
              <a:buFont typeface="DM Sans"/>
              <a:buChar char="■"/>
              <a:defRPr/>
            </a:lvl3pPr>
            <a:lvl4pPr indent="-304800" lvl="3" marL="1828800">
              <a:spcBef>
                <a:spcPts val="0"/>
              </a:spcBef>
              <a:spcAft>
                <a:spcPts val="0"/>
              </a:spcAft>
              <a:buSzPts val="1200"/>
              <a:buFont typeface="DM Sans"/>
              <a:buChar char="●"/>
              <a:defRPr/>
            </a:lvl4pPr>
            <a:lvl5pPr indent="-304800" lvl="4" marL="2286000">
              <a:spcBef>
                <a:spcPts val="0"/>
              </a:spcBef>
              <a:spcAft>
                <a:spcPts val="0"/>
              </a:spcAft>
              <a:buSzPts val="1200"/>
              <a:buFont typeface="DM Sans"/>
              <a:buChar char="○"/>
              <a:defRPr/>
            </a:lvl5pPr>
            <a:lvl6pPr indent="-304800" lvl="5" marL="2743200">
              <a:spcBef>
                <a:spcPts val="0"/>
              </a:spcBef>
              <a:spcAft>
                <a:spcPts val="0"/>
              </a:spcAft>
              <a:buSzPts val="1200"/>
              <a:buFont typeface="DM Sans"/>
              <a:buChar char="■"/>
              <a:defRPr/>
            </a:lvl6pPr>
            <a:lvl7pPr indent="-304800" lvl="6" marL="3200400">
              <a:spcBef>
                <a:spcPts val="0"/>
              </a:spcBef>
              <a:spcAft>
                <a:spcPts val="0"/>
              </a:spcAft>
              <a:buSzPts val="1200"/>
              <a:buFont typeface="DM Sans"/>
              <a:buChar char="●"/>
              <a:defRPr/>
            </a:lvl7pPr>
            <a:lvl8pPr indent="-304800" lvl="7" marL="3657600">
              <a:spcBef>
                <a:spcPts val="0"/>
              </a:spcBef>
              <a:spcAft>
                <a:spcPts val="0"/>
              </a:spcAft>
              <a:buSzPts val="1200"/>
              <a:buFont typeface="DM Sans"/>
              <a:buChar char="○"/>
              <a:defRPr/>
            </a:lvl8pPr>
            <a:lvl9pPr indent="-304800" lvl="8" marL="4114800">
              <a:spcBef>
                <a:spcPts val="0"/>
              </a:spcBef>
              <a:spcAft>
                <a:spcPts val="0"/>
              </a:spcAft>
              <a:buSzPts val="1200"/>
              <a:buFont typeface="DM Sans"/>
              <a:buChar char="■"/>
              <a:defRPr/>
            </a:lvl9pPr>
          </a:lstStyle>
          <a:p/>
        </p:txBody>
      </p:sp>
      <p:cxnSp>
        <p:nvCxnSpPr>
          <p:cNvPr id="272" name="Google Shape;272;p35"/>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73" name="Google Shape;273;p35"/>
          <p:cNvSpPr/>
          <p:nvPr>
            <p:ph idx="4" type="pic"/>
          </p:nvPr>
        </p:nvSpPr>
        <p:spPr>
          <a:xfrm>
            <a:off x="4839625" y="589800"/>
            <a:ext cx="3169800" cy="6802500"/>
          </a:xfrm>
          <a:prstGeom prst="roundRect">
            <a:avLst>
              <a:gd fmla="val 16574" name="adj"/>
            </a:avLst>
          </a:prstGeom>
          <a:noFill/>
          <a:ln cap="flat" cmpd="sng" w="19050">
            <a:solidFill>
              <a:schemeClr val="dk1"/>
            </a:solidFill>
            <a:prstDash val="solid"/>
            <a:round/>
            <a:headEnd len="sm" w="sm" type="none"/>
            <a:tailEnd len="sm" w="sm" type="none"/>
          </a:ln>
        </p:spPr>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 Library">
  <p:cSld name="TITLE_1_1_1_1_1_1_1_1_1">
    <p:spTree>
      <p:nvGrpSpPr>
        <p:cNvPr id="274" name="Shape 274"/>
        <p:cNvGrpSpPr/>
        <p:nvPr/>
      </p:nvGrpSpPr>
      <p:grpSpPr>
        <a:xfrm>
          <a:off x="0" y="0"/>
          <a:ext cx="0" cy="0"/>
          <a:chOff x="0" y="0"/>
          <a:chExt cx="0" cy="0"/>
        </a:xfrm>
      </p:grpSpPr>
      <p:sp>
        <p:nvSpPr>
          <p:cNvPr id="275" name="Google Shape;275;p36"/>
          <p:cNvSpPr/>
          <p:nvPr>
            <p:ph idx="2" type="pic"/>
          </p:nvPr>
        </p:nvSpPr>
        <p:spPr>
          <a:xfrm>
            <a:off x="4506725" y="1592725"/>
            <a:ext cx="4389000" cy="2724900"/>
          </a:xfrm>
          <a:prstGeom prst="roundRect">
            <a:avLst>
              <a:gd fmla="val 7298" name="adj"/>
            </a:avLst>
          </a:prstGeom>
          <a:noFill/>
          <a:ln cap="flat" cmpd="sng" w="19050">
            <a:solidFill>
              <a:schemeClr val="dk1"/>
            </a:solidFill>
            <a:prstDash val="solid"/>
            <a:round/>
            <a:headEnd len="sm" w="sm" type="none"/>
            <a:tailEnd len="sm" w="sm" type="none"/>
          </a:ln>
        </p:spPr>
      </p:sp>
      <p:sp>
        <p:nvSpPr>
          <p:cNvPr id="276" name="Google Shape;276;p36"/>
          <p:cNvSpPr/>
          <p:nvPr>
            <p:ph idx="3" type="pic"/>
          </p:nvPr>
        </p:nvSpPr>
        <p:spPr>
          <a:xfrm>
            <a:off x="2058025" y="1592725"/>
            <a:ext cx="1947600" cy="2724900"/>
          </a:xfrm>
          <a:prstGeom prst="roundRect">
            <a:avLst>
              <a:gd fmla="val 8007" name="adj"/>
            </a:avLst>
          </a:prstGeom>
          <a:noFill/>
          <a:ln cap="flat" cmpd="sng" w="19050">
            <a:solidFill>
              <a:schemeClr val="dk1"/>
            </a:solidFill>
            <a:prstDash val="solid"/>
            <a:round/>
            <a:headEnd len="sm" w="sm" type="none"/>
            <a:tailEnd len="sm" w="sm" type="none"/>
          </a:ln>
        </p:spPr>
      </p:sp>
      <p:sp>
        <p:nvSpPr>
          <p:cNvPr id="277" name="Google Shape;277;p36"/>
          <p:cNvSpPr/>
          <p:nvPr>
            <p:ph idx="4" type="pic"/>
          </p:nvPr>
        </p:nvSpPr>
        <p:spPr>
          <a:xfrm>
            <a:off x="244425" y="1592725"/>
            <a:ext cx="1312500" cy="2724900"/>
          </a:xfrm>
          <a:prstGeom prst="roundRect">
            <a:avLst>
              <a:gd fmla="val 16574" name="adj"/>
            </a:avLst>
          </a:prstGeom>
          <a:noFill/>
          <a:ln cap="flat" cmpd="sng" w="19050">
            <a:solidFill>
              <a:schemeClr val="dk1"/>
            </a:solidFill>
            <a:prstDash val="solid"/>
            <a:round/>
            <a:headEnd len="sm" w="sm" type="none"/>
            <a:tailEnd len="sm" w="sm" type="none"/>
          </a:ln>
        </p:spPr>
      </p:sp>
      <p:sp>
        <p:nvSpPr>
          <p:cNvPr id="278" name="Google Shape;278;p36"/>
          <p:cNvSpPr txBox="1"/>
          <p:nvPr/>
        </p:nvSpPr>
        <p:spPr>
          <a:xfrm>
            <a:off x="244424" y="1093100"/>
            <a:ext cx="13125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Phone</a:t>
            </a:r>
            <a:endParaRPr/>
          </a:p>
        </p:txBody>
      </p:sp>
      <p:sp>
        <p:nvSpPr>
          <p:cNvPr id="279" name="Google Shape;279;p36"/>
          <p:cNvSpPr txBox="1"/>
          <p:nvPr/>
        </p:nvSpPr>
        <p:spPr>
          <a:xfrm>
            <a:off x="2047975" y="1093100"/>
            <a:ext cx="19677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Tablet</a:t>
            </a:r>
            <a:endParaRPr/>
          </a:p>
        </p:txBody>
      </p:sp>
      <p:sp>
        <p:nvSpPr>
          <p:cNvPr id="280" name="Google Shape;280;p36"/>
          <p:cNvSpPr txBox="1"/>
          <p:nvPr/>
        </p:nvSpPr>
        <p:spPr>
          <a:xfrm>
            <a:off x="4506725" y="1093100"/>
            <a:ext cx="44100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Desktop</a:t>
            </a:r>
            <a:endParaRPr/>
          </a:p>
        </p:txBody>
      </p:sp>
      <p:cxnSp>
        <p:nvCxnSpPr>
          <p:cNvPr id="281" name="Google Shape;281;p36"/>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82" name="Google Shape;282;p36"/>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83" name="Google Shape;283;p36"/>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84" name="Google Shape;284;p36"/>
          <p:cNvSpPr txBox="1"/>
          <p:nvPr>
            <p:ph idx="5"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 Library - No Images">
  <p:cSld name="TITLE_1_1_1_1_1_1_1_1_1_1">
    <p:spTree>
      <p:nvGrpSpPr>
        <p:cNvPr id="285" name="Shape 285"/>
        <p:cNvGrpSpPr/>
        <p:nvPr/>
      </p:nvGrpSpPr>
      <p:grpSpPr>
        <a:xfrm>
          <a:off x="0" y="0"/>
          <a:ext cx="0" cy="0"/>
          <a:chOff x="0" y="0"/>
          <a:chExt cx="0" cy="0"/>
        </a:xfrm>
      </p:grpSpPr>
      <p:sp>
        <p:nvSpPr>
          <p:cNvPr id="286" name="Google Shape;286;p37"/>
          <p:cNvSpPr txBox="1"/>
          <p:nvPr/>
        </p:nvSpPr>
        <p:spPr>
          <a:xfrm>
            <a:off x="244424" y="1093100"/>
            <a:ext cx="13125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Phone</a:t>
            </a:r>
            <a:endParaRPr/>
          </a:p>
        </p:txBody>
      </p:sp>
      <p:sp>
        <p:nvSpPr>
          <p:cNvPr id="287" name="Google Shape;287;p37"/>
          <p:cNvSpPr txBox="1"/>
          <p:nvPr/>
        </p:nvSpPr>
        <p:spPr>
          <a:xfrm>
            <a:off x="2047950" y="1093100"/>
            <a:ext cx="19677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Tablet</a:t>
            </a:r>
            <a:endParaRPr/>
          </a:p>
        </p:txBody>
      </p:sp>
      <p:sp>
        <p:nvSpPr>
          <p:cNvPr id="288" name="Google Shape;288;p37"/>
          <p:cNvSpPr txBox="1"/>
          <p:nvPr/>
        </p:nvSpPr>
        <p:spPr>
          <a:xfrm>
            <a:off x="4506675" y="1093100"/>
            <a:ext cx="4410000" cy="3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Desktop</a:t>
            </a:r>
            <a:endParaRPr/>
          </a:p>
        </p:txBody>
      </p:sp>
      <p:cxnSp>
        <p:nvCxnSpPr>
          <p:cNvPr id="289" name="Google Shape;289;p37"/>
          <p:cNvCxnSpPr/>
          <p:nvPr/>
        </p:nvCxnSpPr>
        <p:spPr>
          <a:xfrm>
            <a:off x="245938" y="4726725"/>
            <a:ext cx="8670900" cy="0"/>
          </a:xfrm>
          <a:prstGeom prst="straightConnector1">
            <a:avLst/>
          </a:prstGeom>
          <a:noFill/>
          <a:ln cap="flat" cmpd="sng" w="9525">
            <a:solidFill>
              <a:schemeClr val="dk1"/>
            </a:solidFill>
            <a:prstDash val="solid"/>
            <a:round/>
            <a:headEnd len="med" w="med" type="none"/>
            <a:tailEnd len="med" w="med" type="none"/>
          </a:ln>
        </p:spPr>
      </p:cxnSp>
      <p:sp>
        <p:nvSpPr>
          <p:cNvPr id="290" name="Google Shape;290;p37"/>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
        <p:nvSpPr>
          <p:cNvPr id="291" name="Google Shape;291;p37"/>
          <p:cNvSpPr txBox="1"/>
          <p:nvPr>
            <p:ph idx="1" type="body"/>
          </p:nvPr>
        </p:nvSpPr>
        <p:spPr>
          <a:xfrm>
            <a:off x="2657270"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
        <p:nvSpPr>
          <p:cNvPr id="292" name="Google Shape;292;p37"/>
          <p:cNvSpPr txBox="1"/>
          <p:nvPr>
            <p:ph idx="2" type="body"/>
          </p:nvPr>
        </p:nvSpPr>
        <p:spPr>
          <a:xfrm>
            <a:off x="155625" y="4726725"/>
            <a:ext cx="1492800" cy="309300"/>
          </a:xfrm>
          <a:prstGeom prst="rect">
            <a:avLst/>
          </a:prstGeom>
        </p:spPr>
        <p:txBody>
          <a:bodyPr anchorCtr="0" anchor="t" bIns="91425" lIns="91425" spcFirstLastPara="1" rIns="91425" wrap="square" tIns="91425">
            <a:noAutofit/>
          </a:bodyPr>
          <a:lstStyle>
            <a:lvl1pPr indent="-285750" lvl="0" marL="457200">
              <a:spcBef>
                <a:spcPts val="0"/>
              </a:spcBef>
              <a:spcAft>
                <a:spcPts val="0"/>
              </a:spcAft>
              <a:buSzPts val="900"/>
              <a:buChar char="●"/>
              <a:defRPr sz="900"/>
            </a:lvl1pPr>
            <a:lvl2pPr indent="-285750" lvl="1" marL="914400">
              <a:spcBef>
                <a:spcPts val="0"/>
              </a:spcBef>
              <a:spcAft>
                <a:spcPts val="0"/>
              </a:spcAft>
              <a:buSzPts val="900"/>
              <a:buChar char="○"/>
              <a:defRPr sz="900"/>
            </a:lvl2pPr>
            <a:lvl3pPr indent="-285750" lvl="2" marL="1371600">
              <a:spcBef>
                <a:spcPts val="0"/>
              </a:spcBef>
              <a:spcAft>
                <a:spcPts val="0"/>
              </a:spcAft>
              <a:buSzPts val="900"/>
              <a:buChar char="■"/>
              <a:defRPr sz="900"/>
            </a:lvl3pPr>
            <a:lvl4pPr indent="-285750" lvl="3" marL="1828800">
              <a:spcBef>
                <a:spcPts val="0"/>
              </a:spcBef>
              <a:spcAft>
                <a:spcPts val="0"/>
              </a:spcAft>
              <a:buSzPts val="900"/>
              <a:buChar char="●"/>
              <a:defRPr sz="900"/>
            </a:lvl4pPr>
            <a:lvl5pPr indent="-285750" lvl="4" marL="2286000">
              <a:spcBef>
                <a:spcPts val="0"/>
              </a:spcBef>
              <a:spcAft>
                <a:spcPts val="0"/>
              </a:spcAft>
              <a:buSzPts val="900"/>
              <a:buChar char="○"/>
              <a:defRPr sz="900"/>
            </a:lvl5pPr>
            <a:lvl6pPr indent="-285750" lvl="5" marL="2743200">
              <a:spcBef>
                <a:spcPts val="0"/>
              </a:spcBef>
              <a:spcAft>
                <a:spcPts val="0"/>
              </a:spcAft>
              <a:buSzPts val="900"/>
              <a:buChar char="■"/>
              <a:defRPr sz="900"/>
            </a:lvl6pPr>
            <a:lvl7pPr indent="-285750" lvl="6" marL="3200400">
              <a:spcBef>
                <a:spcPts val="0"/>
              </a:spcBef>
              <a:spcAft>
                <a:spcPts val="0"/>
              </a:spcAft>
              <a:buSzPts val="900"/>
              <a:buChar char="●"/>
              <a:defRPr sz="900"/>
            </a:lvl7pPr>
            <a:lvl8pPr indent="-285750" lvl="7" marL="3657600">
              <a:spcBef>
                <a:spcPts val="0"/>
              </a:spcBef>
              <a:spcAft>
                <a:spcPts val="0"/>
              </a:spcAft>
              <a:buSzPts val="900"/>
              <a:buChar char="○"/>
              <a:defRPr sz="900"/>
            </a:lvl8pPr>
            <a:lvl9pPr indent="-285750" lvl="8" marL="4114800">
              <a:spcBef>
                <a:spcPts val="0"/>
              </a:spcBef>
              <a:spcAft>
                <a:spcPts val="0"/>
              </a:spcAft>
              <a:buSzPts val="900"/>
              <a:buChar char="■"/>
              <a:defRPr sz="900"/>
            </a:lvl9pPr>
          </a:lstStyle>
          <a:p/>
        </p:txBody>
      </p:sp>
    </p:spTree>
  </p:cSld>
  <p:clrMapOvr>
    <a:masterClrMapping/>
  </p:clrMapOvr>
  <p:extLst>
    <p:ext uri="{DCECCB84-F9BA-43D5-87BE-67443E8EF086}">
      <p15:sldGuideLst>
        <p15:guide id="1" pos="154">
          <p15:clr>
            <a:srgbClr val="E46962"/>
          </p15:clr>
        </p15:guide>
        <p15:guide id="2" pos="5617">
          <p15:clr>
            <a:srgbClr val="E46962"/>
          </p15:clr>
        </p15:guide>
        <p15:guide id="3" orient="horz" pos="216">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44" name="Shape 44"/>
        <p:cNvGrpSpPr/>
        <p:nvPr/>
      </p:nvGrpSpPr>
      <p:grpSpPr>
        <a:xfrm>
          <a:off x="0" y="0"/>
          <a:ext cx="0" cy="0"/>
          <a:chOff x="0" y="0"/>
          <a:chExt cx="0" cy="0"/>
        </a:xfrm>
      </p:grpSpPr>
      <p:sp>
        <p:nvSpPr>
          <p:cNvPr id="45" name="Google Shape;4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 name="Google Shape;46;p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47" name="Google Shape;47;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48" name="Shape 48"/>
        <p:cNvGrpSpPr/>
        <p:nvPr/>
      </p:nvGrpSpPr>
      <p:grpSpPr>
        <a:xfrm>
          <a:off x="0" y="0"/>
          <a:ext cx="0" cy="0"/>
          <a:chOff x="0" y="0"/>
          <a:chExt cx="0" cy="0"/>
        </a:xfrm>
      </p:grpSpPr>
      <p:sp>
        <p:nvSpPr>
          <p:cNvPr id="49" name="Google Shape;4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 name="Google Shape;50;p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1" name="Google Shape;51;p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2" name="Google Shape;52;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53" name="Shape 53"/>
        <p:cNvGrpSpPr/>
        <p:nvPr/>
      </p:nvGrpSpPr>
      <p:grpSpPr>
        <a:xfrm>
          <a:off x="0" y="0"/>
          <a:ext cx="0" cy="0"/>
          <a:chOff x="0" y="0"/>
          <a:chExt cx="0" cy="0"/>
        </a:xfrm>
      </p:grpSpPr>
      <p:sp>
        <p:nvSpPr>
          <p:cNvPr id="54" name="Google Shape;54;p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7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5" name="Google Shape;55;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56" name="Shape 56"/>
        <p:cNvGrpSpPr/>
        <p:nvPr/>
      </p:nvGrpSpPr>
      <p:grpSpPr>
        <a:xfrm>
          <a:off x="0" y="0"/>
          <a:ext cx="0" cy="0"/>
          <a:chOff x="0" y="0"/>
          <a:chExt cx="0" cy="0"/>
        </a:xfrm>
      </p:grpSpPr>
      <p:sp>
        <p:nvSpPr>
          <p:cNvPr id="57" name="Google Shape;57;p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8" name="Google Shape;58;p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59" name="Google Shape;5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60" name="Shape 60"/>
        <p:cNvGrpSpPr/>
        <p:nvPr/>
      </p:nvGrpSpPr>
      <p:grpSpPr>
        <a:xfrm>
          <a:off x="0" y="0"/>
          <a:ext cx="0" cy="0"/>
          <a:chOff x="0" y="0"/>
          <a:chExt cx="0" cy="0"/>
        </a:xfrm>
      </p:grpSpPr>
      <p:sp>
        <p:nvSpPr>
          <p:cNvPr id="61" name="Google Shape;61;p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2" name="Google Shape;62;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63" name="Shape 63"/>
        <p:cNvGrpSpPr/>
        <p:nvPr/>
      </p:nvGrpSpPr>
      <p:grpSpPr>
        <a:xfrm>
          <a:off x="0" y="0"/>
          <a:ext cx="0" cy="0"/>
          <a:chOff x="0" y="0"/>
          <a:chExt cx="0" cy="0"/>
        </a:xfrm>
      </p:grpSpPr>
      <p:sp>
        <p:nvSpPr>
          <p:cNvPr id="64" name="Google Shape;64;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6" name="Google Shape;66;p1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7" name="Google Shape;67;p1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68" name="Google Shape;6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2.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9800" y="108525"/>
            <a:ext cx="8806800" cy="2278800"/>
          </a:xfrm>
          <a:prstGeom prst="rect">
            <a:avLst/>
          </a:prstGeom>
          <a:noFill/>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7000"/>
              <a:buFont typeface="Lexend Medium"/>
              <a:buNone/>
              <a:defRPr sz="7000">
                <a:solidFill>
                  <a:schemeClr val="dk1"/>
                </a:solidFill>
                <a:latin typeface="Lexend Medium"/>
                <a:ea typeface="Lexend Medium"/>
                <a:cs typeface="Lexend Medium"/>
                <a:sym typeface="Lexend Medium"/>
              </a:defRPr>
            </a:lvl1pPr>
            <a:lvl2pPr lvl="1">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9pPr>
          </a:lstStyle>
          <a:p/>
        </p:txBody>
      </p:sp>
      <p:sp>
        <p:nvSpPr>
          <p:cNvPr id="7" name="Google Shape;7;p1"/>
          <p:cNvSpPr txBox="1"/>
          <p:nvPr>
            <p:ph idx="1" type="body"/>
          </p:nvPr>
        </p:nvSpPr>
        <p:spPr>
          <a:xfrm>
            <a:off x="109800" y="2829950"/>
            <a:ext cx="8520600" cy="19788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1pPr>
            <a:lvl2pPr indent="-304800" lvl="1" marL="9144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2pPr>
            <a:lvl3pPr indent="-304800" lvl="2" marL="13716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3pPr>
            <a:lvl4pPr indent="-304800" lvl="3" marL="18288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4pPr>
            <a:lvl5pPr indent="-304800" lvl="4" marL="22860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5pPr>
            <a:lvl6pPr indent="-304800" lvl="5" marL="27432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6pPr>
            <a:lvl7pPr indent="-304800" lvl="6" marL="32004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7pPr>
            <a:lvl8pPr indent="-304800" lvl="7" marL="36576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8pPr>
            <a:lvl9pPr indent="-304800" lvl="8" marL="4114800">
              <a:lnSpc>
                <a:spcPct val="115000"/>
              </a:lnSpc>
              <a:spcBef>
                <a:spcPts val="0"/>
              </a:spcBef>
              <a:spcAft>
                <a:spcPts val="0"/>
              </a:spcAft>
              <a:buClr>
                <a:schemeClr val="dk1"/>
              </a:buClr>
              <a:buSzPts val="1200"/>
              <a:buFont typeface="DM Sans"/>
              <a:buChar char="■"/>
              <a:defRPr sz="1200">
                <a:solidFill>
                  <a:schemeClr val="dk1"/>
                </a:solidFill>
                <a:latin typeface="DM Sans"/>
                <a:ea typeface="DM Sans"/>
                <a:cs typeface="DM Sans"/>
                <a:sym typeface="DM Sans"/>
              </a:defRPr>
            </a:lvl9pPr>
          </a:lstStyle>
          <a:p/>
        </p:txBody>
      </p:sp>
      <p:sp>
        <p:nvSpPr>
          <p:cNvPr id="8" name="Google Shape;8;p1"/>
          <p:cNvSpPr txBox="1"/>
          <p:nvPr>
            <p:ph idx="12" type="sldNum"/>
          </p:nvPr>
        </p:nvSpPr>
        <p:spPr>
          <a:xfrm>
            <a:off x="8461460" y="4726725"/>
            <a:ext cx="548700" cy="309300"/>
          </a:xfrm>
          <a:prstGeom prst="rect">
            <a:avLst/>
          </a:prstGeom>
          <a:noFill/>
          <a:ln>
            <a:noFill/>
          </a:ln>
        </p:spPr>
        <p:txBody>
          <a:bodyPr anchorCtr="0" anchor="ctr" bIns="91425" lIns="91425" spcFirstLastPara="1" rIns="91425" wrap="square" tIns="91425">
            <a:noAutofit/>
          </a:bodyPr>
          <a:lstStyle>
            <a:lvl1pPr lvl="0" algn="r">
              <a:buNone/>
              <a:defRPr sz="900">
                <a:solidFill>
                  <a:schemeClr val="dk1"/>
                </a:solidFill>
                <a:latin typeface="DM Sans"/>
                <a:ea typeface="DM Sans"/>
                <a:cs typeface="DM Sans"/>
                <a:sym typeface="DM Sans"/>
              </a:defRPr>
            </a:lvl1pPr>
            <a:lvl2pPr lvl="1" algn="r">
              <a:buNone/>
              <a:defRPr sz="900">
                <a:solidFill>
                  <a:schemeClr val="dk1"/>
                </a:solidFill>
                <a:latin typeface="DM Sans"/>
                <a:ea typeface="DM Sans"/>
                <a:cs typeface="DM Sans"/>
                <a:sym typeface="DM Sans"/>
              </a:defRPr>
            </a:lvl2pPr>
            <a:lvl3pPr lvl="2" algn="r">
              <a:buNone/>
              <a:defRPr sz="900">
                <a:solidFill>
                  <a:schemeClr val="dk1"/>
                </a:solidFill>
                <a:latin typeface="DM Sans"/>
                <a:ea typeface="DM Sans"/>
                <a:cs typeface="DM Sans"/>
                <a:sym typeface="DM Sans"/>
              </a:defRPr>
            </a:lvl3pPr>
            <a:lvl4pPr lvl="3" algn="r">
              <a:buNone/>
              <a:defRPr sz="900">
                <a:solidFill>
                  <a:schemeClr val="dk1"/>
                </a:solidFill>
                <a:latin typeface="DM Sans"/>
                <a:ea typeface="DM Sans"/>
                <a:cs typeface="DM Sans"/>
                <a:sym typeface="DM Sans"/>
              </a:defRPr>
            </a:lvl4pPr>
            <a:lvl5pPr lvl="4" algn="r">
              <a:buNone/>
              <a:defRPr sz="900">
                <a:solidFill>
                  <a:schemeClr val="dk1"/>
                </a:solidFill>
                <a:latin typeface="DM Sans"/>
                <a:ea typeface="DM Sans"/>
                <a:cs typeface="DM Sans"/>
                <a:sym typeface="DM Sans"/>
              </a:defRPr>
            </a:lvl5pPr>
            <a:lvl6pPr lvl="5" algn="r">
              <a:buNone/>
              <a:defRPr sz="900">
                <a:solidFill>
                  <a:schemeClr val="dk1"/>
                </a:solidFill>
                <a:latin typeface="DM Sans"/>
                <a:ea typeface="DM Sans"/>
                <a:cs typeface="DM Sans"/>
                <a:sym typeface="DM Sans"/>
              </a:defRPr>
            </a:lvl6pPr>
            <a:lvl7pPr lvl="6" algn="r">
              <a:buNone/>
              <a:defRPr sz="900">
                <a:solidFill>
                  <a:schemeClr val="dk1"/>
                </a:solidFill>
                <a:latin typeface="DM Sans"/>
                <a:ea typeface="DM Sans"/>
                <a:cs typeface="DM Sans"/>
                <a:sym typeface="DM Sans"/>
              </a:defRPr>
            </a:lvl7pPr>
            <a:lvl8pPr lvl="7" algn="r">
              <a:buNone/>
              <a:defRPr sz="900">
                <a:solidFill>
                  <a:schemeClr val="dk1"/>
                </a:solidFill>
                <a:latin typeface="DM Sans"/>
                <a:ea typeface="DM Sans"/>
                <a:cs typeface="DM Sans"/>
                <a:sym typeface="DM Sans"/>
              </a:defRPr>
            </a:lvl8pPr>
            <a:lvl9pPr lvl="8" algn="r">
              <a:buNone/>
              <a:defRPr sz="9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jpg"/><Relationship Id="rId5" Type="http://schemas.openxmlformats.org/officeDocument/2006/relationships/image" Target="../media/image2.png"/><Relationship Id="rId6"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8"/>
          <p:cNvSpPr txBox="1"/>
          <p:nvPr>
            <p:ph type="title"/>
          </p:nvPr>
        </p:nvSpPr>
        <p:spPr>
          <a:xfrm>
            <a:off x="244421" y="2117025"/>
            <a:ext cx="7298400" cy="18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Mail System</a:t>
            </a:r>
            <a:endParaRPr/>
          </a:p>
        </p:txBody>
      </p:sp>
      <p:sp>
        <p:nvSpPr>
          <p:cNvPr id="298" name="Google Shape;298;p38"/>
          <p:cNvSpPr txBox="1"/>
          <p:nvPr>
            <p:ph idx="1" type="subTitle"/>
          </p:nvPr>
        </p:nvSpPr>
        <p:spPr>
          <a:xfrm>
            <a:off x="50977" y="429525"/>
            <a:ext cx="7251300" cy="6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900">
                <a:latin typeface="Lexend"/>
                <a:ea typeface="Lexend"/>
                <a:cs typeface="Lexend"/>
                <a:sym typeface="Lexend"/>
              </a:rPr>
              <a:t>Mid-Term</a:t>
            </a:r>
            <a:r>
              <a:rPr b="1" lang="en" sz="3900">
                <a:latin typeface="Lexend"/>
                <a:ea typeface="Lexend"/>
                <a:cs typeface="Lexend"/>
                <a:sym typeface="Lexend"/>
              </a:rPr>
              <a:t> Presentation</a:t>
            </a:r>
            <a:endParaRPr b="1" sz="5900">
              <a:latin typeface="Lexend"/>
              <a:ea typeface="Lexend"/>
              <a:cs typeface="Lexend"/>
              <a:sym typeface="Lexend"/>
            </a:endParaRPr>
          </a:p>
        </p:txBody>
      </p:sp>
      <p:sp>
        <p:nvSpPr>
          <p:cNvPr id="299" name="Google Shape;299;p38"/>
          <p:cNvSpPr txBox="1"/>
          <p:nvPr>
            <p:ph idx="3" type="body"/>
          </p:nvPr>
        </p:nvSpPr>
        <p:spPr>
          <a:xfrm>
            <a:off x="155625"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t>Date</a:t>
            </a:r>
            <a:endParaRPr/>
          </a:p>
        </p:txBody>
      </p:sp>
      <p:sp>
        <p:nvSpPr>
          <p:cNvPr id="300" name="Google Shape;300;p38"/>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1" name="Google Shape;301;p38"/>
          <p:cNvSpPr txBox="1"/>
          <p:nvPr/>
        </p:nvSpPr>
        <p:spPr>
          <a:xfrm>
            <a:off x="155625" y="4494725"/>
            <a:ext cx="1271700" cy="12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DM Sans"/>
                <a:ea typeface="DM Sans"/>
                <a:cs typeface="DM Sans"/>
                <a:sym typeface="DM Sans"/>
              </a:rPr>
              <a:t>22nd January 2025</a:t>
            </a:r>
            <a:endParaRPr sz="800">
              <a:solidFill>
                <a:schemeClr val="dk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7"/>
          <p:cNvSpPr txBox="1"/>
          <p:nvPr/>
        </p:nvSpPr>
        <p:spPr>
          <a:xfrm>
            <a:off x="3565650" y="240050"/>
            <a:ext cx="20127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Registration and login</a:t>
            </a:r>
            <a:endParaRPr sz="1200">
              <a:solidFill>
                <a:schemeClr val="dk1"/>
              </a:solidFill>
              <a:latin typeface="DM Sans"/>
              <a:ea typeface="DM Sans"/>
              <a:cs typeface="DM Sans"/>
              <a:sym typeface="DM Sans"/>
            </a:endParaRPr>
          </a:p>
        </p:txBody>
      </p:sp>
      <p:sp>
        <p:nvSpPr>
          <p:cNvPr id="407" name="Google Shape;407;p47"/>
          <p:cNvSpPr txBox="1"/>
          <p:nvPr/>
        </p:nvSpPr>
        <p:spPr>
          <a:xfrm>
            <a:off x="375050" y="683125"/>
            <a:ext cx="8518800" cy="38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rPr>
              <a:t>User Registration</a:t>
            </a:r>
            <a:r>
              <a:rPr lang="en" sz="1100">
                <a:solidFill>
                  <a:schemeClr val="dk1"/>
                </a:solidFill>
              </a:rPr>
              <a:t>:</a:t>
            </a:r>
            <a:endParaRPr sz="1100">
              <a:solidFill>
                <a:schemeClr val="dk1"/>
              </a:solidFill>
            </a:endParaRPr>
          </a:p>
          <a:p>
            <a:pPr indent="0" lvl="0" marL="0" rtl="0" algn="l">
              <a:spcBef>
                <a:spcPts val="0"/>
              </a:spcBef>
              <a:spcAft>
                <a:spcPts val="0"/>
              </a:spcAft>
              <a:buNone/>
            </a:pPr>
            <a:r>
              <a:rPr lang="en" sz="1100">
                <a:solidFill>
                  <a:schemeClr val="dk1"/>
                </a:solidFill>
              </a:rPr>
              <a:t>Client request to register.  </a:t>
            </a:r>
            <a:endParaRPr sz="1100">
              <a:solidFill>
                <a:schemeClr val="dk1"/>
              </a:solidFill>
            </a:endParaRPr>
          </a:p>
          <a:p>
            <a:pPr indent="0" lvl="0" marL="0" rtl="0" algn="l">
              <a:spcBef>
                <a:spcPts val="0"/>
              </a:spcBef>
              <a:spcAft>
                <a:spcPts val="0"/>
              </a:spcAft>
              <a:buNone/>
            </a:pPr>
            <a:r>
              <a:rPr lang="en" sz="1100">
                <a:solidFill>
                  <a:schemeClr val="dk1"/>
                </a:solidFill>
              </a:rPr>
              <a:t>If the username is unique, the user is added to the users map and saved to the file</a:t>
            </a:r>
            <a:endParaRPr sz="1100">
              <a:solidFill>
                <a:schemeClr val="dk1"/>
              </a:solidFill>
            </a:endParaRPr>
          </a:p>
          <a:p>
            <a:pPr indent="0" lvl="0" marL="0" rtl="0" algn="l">
              <a:spcBef>
                <a:spcPts val="0"/>
              </a:spcBef>
              <a:spcAft>
                <a:spcPts val="0"/>
              </a:spcAft>
              <a:buNone/>
            </a:pPr>
            <a:r>
              <a:rPr lang="en" sz="1100">
                <a:solidFill>
                  <a:schemeClr val="dk1"/>
                </a:solidFill>
              </a:rPr>
              <a:t>If the username is already used then registration will not be completed.</a:t>
            </a:r>
            <a:endParaRPr sz="1100">
              <a:solidFill>
                <a:schemeClr val="dk1"/>
              </a:solidFill>
            </a:endParaRPr>
          </a:p>
          <a:p>
            <a:pPr indent="0" lvl="0" marL="0" rtl="0" algn="l">
              <a:spcBef>
                <a:spcPts val="0"/>
              </a:spcBef>
              <a:spcAft>
                <a:spcPts val="0"/>
              </a:spcAft>
              <a:buNone/>
            </a:pPr>
            <a:r>
              <a:rPr lang="en" sz="1100">
                <a:solidFill>
                  <a:schemeClr val="dk1"/>
                </a:solidFill>
              </a:rPr>
              <a:t>In a proper registration i will store his username and password in users.txt file for </a:t>
            </a:r>
            <a:r>
              <a:rPr lang="en" sz="1100">
                <a:solidFill>
                  <a:schemeClr val="dk1"/>
                </a:solidFill>
              </a:rPr>
              <a:t>next</a:t>
            </a:r>
            <a:r>
              <a:rPr lang="en" sz="1100">
                <a:solidFill>
                  <a:schemeClr val="dk1"/>
                </a:solidFill>
              </a:rPr>
              <a:t> time login.</a:t>
            </a:r>
            <a:endParaRPr sz="1100">
              <a:solidFill>
                <a:schemeClr val="dk1"/>
              </a:solidFill>
            </a:endParaRPr>
          </a:p>
          <a:p>
            <a:pPr indent="0" lvl="0" marL="0" rtl="0" algn="l">
              <a:spcBef>
                <a:spcPts val="0"/>
              </a:spcBef>
              <a:spcAft>
                <a:spcPts val="0"/>
              </a:spcAft>
              <a:buNone/>
            </a:pPr>
            <a:r>
              <a:rPr lang="en" sz="1100">
                <a:solidFill>
                  <a:schemeClr val="dk1"/>
                </a:solidFill>
              </a:rPr>
              <a:t>I will store (</a:t>
            </a:r>
            <a:r>
              <a:rPr lang="en" sz="1100">
                <a:solidFill>
                  <a:schemeClr val="dk1"/>
                </a:solidFill>
              </a:rPr>
              <a:t>username</a:t>
            </a:r>
            <a:r>
              <a:rPr lang="en" sz="1100">
                <a:solidFill>
                  <a:schemeClr val="dk1"/>
                </a:solidFill>
              </a:rPr>
              <a:t>: password) in this format.</a:t>
            </a:r>
            <a:endParaRPr sz="1100">
              <a:solidFill>
                <a:schemeClr val="dk1"/>
              </a:solidFill>
            </a:endParaRPr>
          </a:p>
          <a:p>
            <a:pPr indent="0" lvl="0" marL="0" rtl="0" algn="l">
              <a:spcBef>
                <a:spcPts val="0"/>
              </a:spcBef>
              <a:spcAft>
                <a:spcPts val="0"/>
              </a:spcAft>
              <a:buNone/>
            </a:pPr>
            <a:r>
              <a:rPr lang="en" sz="1100">
                <a:solidFill>
                  <a:schemeClr val="dk1"/>
                </a:solidFill>
              </a:rPr>
              <a:t>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 sz="1100">
                <a:solidFill>
                  <a:schemeClr val="dk1"/>
                </a:solidFill>
              </a:rPr>
              <a:t>User Login</a:t>
            </a:r>
            <a:r>
              <a:rPr lang="en" sz="1100">
                <a:solidFill>
                  <a:schemeClr val="dk1"/>
                </a:solidFill>
              </a:rPr>
              <a:t>:</a:t>
            </a:r>
            <a:endParaRPr sz="1100">
              <a:solidFill>
                <a:schemeClr val="dk1"/>
              </a:solidFill>
            </a:endParaRPr>
          </a:p>
          <a:p>
            <a:pPr indent="0" lvl="0" marL="0" rtl="0" algn="l">
              <a:spcBef>
                <a:spcPts val="0"/>
              </a:spcBef>
              <a:spcAft>
                <a:spcPts val="0"/>
              </a:spcAft>
              <a:buNone/>
            </a:pPr>
            <a:r>
              <a:rPr lang="en" sz="1100">
                <a:solidFill>
                  <a:schemeClr val="dk1"/>
                </a:solidFill>
              </a:rPr>
              <a:t>Credentials are verified against the users map.</a:t>
            </a:r>
            <a:endParaRPr sz="1100">
              <a:solidFill>
                <a:schemeClr val="dk1"/>
              </a:solidFill>
            </a:endParaRPr>
          </a:p>
          <a:p>
            <a:pPr indent="0" lvl="0" marL="0" rtl="0" algn="l">
              <a:spcBef>
                <a:spcPts val="0"/>
              </a:spcBef>
              <a:spcAft>
                <a:spcPts val="0"/>
              </a:spcAft>
              <a:buNone/>
            </a:pPr>
            <a:r>
              <a:rPr lang="en" sz="1100">
                <a:solidFill>
                  <a:schemeClr val="dk1"/>
                </a:solidFill>
              </a:rPr>
              <a:t>If the password and username matched properly then a user can access for sendmail,viewmail.</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8"/>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3" name="Google Shape;413;p48"/>
          <p:cNvSpPr txBox="1"/>
          <p:nvPr/>
        </p:nvSpPr>
        <p:spPr>
          <a:xfrm>
            <a:off x="2976775" y="186450"/>
            <a:ext cx="2012700" cy="3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Registration and login</a:t>
            </a:r>
            <a:endParaRPr sz="1200">
              <a:solidFill>
                <a:schemeClr val="dk1"/>
              </a:solidFill>
              <a:latin typeface="DM Sans"/>
              <a:ea typeface="DM Sans"/>
              <a:cs typeface="DM Sans"/>
              <a:sym typeface="DM Sans"/>
            </a:endParaRPr>
          </a:p>
        </p:txBody>
      </p:sp>
      <p:sp>
        <p:nvSpPr>
          <p:cNvPr id="414" name="Google Shape;414;p48"/>
          <p:cNvSpPr txBox="1"/>
          <p:nvPr/>
        </p:nvSpPr>
        <p:spPr>
          <a:xfrm>
            <a:off x="268350" y="617475"/>
            <a:ext cx="66717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Firstly, the server ran. Then a client can request registration. This communication was established via socketing.</a:t>
            </a:r>
            <a:endParaRPr sz="1200">
              <a:solidFill>
                <a:schemeClr val="dk1"/>
              </a:solidFill>
              <a:latin typeface="DM Sans"/>
              <a:ea typeface="DM Sans"/>
              <a:cs typeface="DM Sans"/>
              <a:sym typeface="DM Sans"/>
            </a:endParaRPr>
          </a:p>
        </p:txBody>
      </p:sp>
      <p:pic>
        <p:nvPicPr>
          <p:cNvPr id="415" name="Google Shape;415;p48"/>
          <p:cNvPicPr preferRelativeResize="0"/>
          <p:nvPr/>
        </p:nvPicPr>
        <p:blipFill rotWithShape="1">
          <a:blip r:embed="rId3">
            <a:alphaModFix/>
          </a:blip>
          <a:srcRect b="33490" l="1190" r="-1190" t="-33489"/>
          <a:stretch/>
        </p:blipFill>
        <p:spPr>
          <a:xfrm>
            <a:off x="643150" y="130450"/>
            <a:ext cx="4683899" cy="35129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9"/>
          <p:cNvSpPr txBox="1"/>
          <p:nvPr>
            <p:ph idx="2" type="body"/>
          </p:nvPr>
        </p:nvSpPr>
        <p:spPr>
          <a:xfrm>
            <a:off x="2657270"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421" name="Google Shape;421;p49"/>
          <p:cNvSpPr txBox="1"/>
          <p:nvPr>
            <p:ph idx="3" type="body"/>
          </p:nvPr>
        </p:nvSpPr>
        <p:spPr>
          <a:xfrm>
            <a:off x="155625"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422" name="Google Shape;422;p49"/>
          <p:cNvSpPr txBox="1"/>
          <p:nvPr/>
        </p:nvSpPr>
        <p:spPr>
          <a:xfrm>
            <a:off x="1819375" y="460200"/>
            <a:ext cx="3927600" cy="2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423" name="Google Shape;423;p49"/>
          <p:cNvSpPr txBox="1"/>
          <p:nvPr/>
        </p:nvSpPr>
        <p:spPr>
          <a:xfrm>
            <a:off x="3060850" y="610025"/>
            <a:ext cx="61002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Send Mail and View Mail</a:t>
            </a:r>
            <a:endParaRPr sz="1200">
              <a:solidFill>
                <a:schemeClr val="dk1"/>
              </a:solidFill>
              <a:latin typeface="DM Sans"/>
              <a:ea typeface="DM Sans"/>
              <a:cs typeface="DM Sans"/>
              <a:sym typeface="DM Sans"/>
            </a:endParaRPr>
          </a:p>
        </p:txBody>
      </p:sp>
      <p:sp>
        <p:nvSpPr>
          <p:cNvPr id="424" name="Google Shape;424;p49"/>
          <p:cNvSpPr txBox="1"/>
          <p:nvPr/>
        </p:nvSpPr>
        <p:spPr>
          <a:xfrm>
            <a:off x="417400" y="1059525"/>
            <a:ext cx="7641300" cy="31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For each client i make </a:t>
            </a:r>
            <a:r>
              <a:rPr lang="en" sz="1200">
                <a:solidFill>
                  <a:schemeClr val="dk1"/>
                </a:solidFill>
                <a:latin typeface="DM Sans"/>
                <a:ea typeface="DM Sans"/>
                <a:cs typeface="DM Sans"/>
                <a:sym typeface="DM Sans"/>
              </a:rPr>
              <a:t>different file using his/her username.</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If a client is logged in then he can access to open his own mailbox.</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I just store only the receipt mail as a text.</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User also can see who send the mail.</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If a registered user want to send mail to another user then he can.</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If the recipient isn’t registered then i will send error message to the client.</a:t>
            </a:r>
            <a:endParaRPr sz="12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0"/>
          <p:cNvSpPr txBox="1"/>
          <p:nvPr>
            <p:ph idx="2" type="body"/>
          </p:nvPr>
        </p:nvSpPr>
        <p:spPr>
          <a:xfrm>
            <a:off x="2657270"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sp>
        <p:nvSpPr>
          <p:cNvPr id="430" name="Google Shape;430;p50"/>
          <p:cNvSpPr txBox="1"/>
          <p:nvPr>
            <p:ph idx="3" type="body"/>
          </p:nvPr>
        </p:nvSpPr>
        <p:spPr>
          <a:xfrm>
            <a:off x="155625" y="4726725"/>
            <a:ext cx="1492800" cy="30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a:p>
        </p:txBody>
      </p:sp>
      <p:pic>
        <p:nvPicPr>
          <p:cNvPr id="431" name="Google Shape;431;p50"/>
          <p:cNvPicPr preferRelativeResize="0"/>
          <p:nvPr/>
        </p:nvPicPr>
        <p:blipFill rotWithShape="1">
          <a:blip r:embed="rId3">
            <a:alphaModFix/>
          </a:blip>
          <a:srcRect b="-14942" l="0" r="0" t="0"/>
          <a:stretch/>
        </p:blipFill>
        <p:spPr>
          <a:xfrm>
            <a:off x="76162" y="486575"/>
            <a:ext cx="8991676" cy="4750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1"/>
          <p:cNvSpPr txBox="1"/>
          <p:nvPr/>
        </p:nvSpPr>
        <p:spPr>
          <a:xfrm>
            <a:off x="3542450" y="663975"/>
            <a:ext cx="3456900" cy="1102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b="1" lang="en" sz="1700">
                <a:solidFill>
                  <a:schemeClr val="dk1"/>
                </a:solidFill>
              </a:rPr>
              <a:t>Logout Process</a:t>
            </a:r>
            <a:endParaRPr b="1" sz="1200">
              <a:solidFill>
                <a:schemeClr val="dk1"/>
              </a:solidFill>
              <a:latin typeface="DM Sans"/>
              <a:ea typeface="DM Sans"/>
              <a:cs typeface="DM Sans"/>
              <a:sym typeface="DM Sans"/>
            </a:endParaRPr>
          </a:p>
        </p:txBody>
      </p:sp>
      <p:sp>
        <p:nvSpPr>
          <p:cNvPr id="437" name="Google Shape;437;p51"/>
          <p:cNvSpPr txBox="1"/>
          <p:nvPr/>
        </p:nvSpPr>
        <p:spPr>
          <a:xfrm>
            <a:off x="246150" y="1016725"/>
            <a:ext cx="7577100" cy="35637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AutoNum type="arabicPeriod"/>
            </a:pPr>
            <a:r>
              <a:rPr b="1" lang="en" sz="1100">
                <a:solidFill>
                  <a:schemeClr val="dk1"/>
                </a:solidFill>
              </a:rPr>
              <a:t>User Command</a:t>
            </a:r>
            <a:r>
              <a:rPr lang="en" sz="1100">
                <a:solidFill>
                  <a:schemeClr val="dk1"/>
                </a:solidFill>
              </a:rPr>
              <a:t>: The user can initiate a logout process through a designated logout button or link within the mail client interface.</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sz="1100">
                <a:solidFill>
                  <a:schemeClr val="dk1"/>
                </a:solidFill>
              </a:rPr>
              <a:t>Session Termination</a:t>
            </a:r>
            <a:r>
              <a:rPr lang="en" sz="1100">
                <a:solidFill>
                  <a:schemeClr val="dk1"/>
                </a:solidFill>
              </a:rPr>
              <a:t>: Upon logout, the server invalidates the user's session token or cookie, effectively ending the session.</a:t>
            </a:r>
            <a:endParaRPr sz="1100">
              <a:solidFill>
                <a:schemeClr val="dk1"/>
              </a:solidFill>
            </a:endParaRPr>
          </a:p>
          <a:p>
            <a:pPr indent="-298450" lvl="0" marL="457200" rtl="0" algn="l">
              <a:lnSpc>
                <a:spcPct val="115000"/>
              </a:lnSpc>
              <a:spcBef>
                <a:spcPts val="0"/>
              </a:spcBef>
              <a:spcAft>
                <a:spcPts val="0"/>
              </a:spcAft>
              <a:buClr>
                <a:schemeClr val="dk1"/>
              </a:buClr>
              <a:buSzPts val="1100"/>
              <a:buAutoNum type="arabicPeriod" startAt="3"/>
            </a:pPr>
            <a:r>
              <a:rPr b="1" lang="en" sz="1100">
                <a:solidFill>
                  <a:schemeClr val="dk1"/>
                </a:solidFill>
              </a:rPr>
              <a:t>Confirmation</a:t>
            </a:r>
            <a:r>
              <a:rPr lang="en" sz="1100">
                <a:solidFill>
                  <a:schemeClr val="dk1"/>
                </a:solidFill>
              </a:rPr>
              <a:t>: The user may receive a confirmation message indicating that they have successfully logged out.</a:t>
            </a:r>
            <a:endParaRPr sz="1100">
              <a:solidFill>
                <a:schemeClr val="dk1"/>
              </a:solidFill>
            </a:endParaRPr>
          </a:p>
        </p:txBody>
      </p:sp>
      <p:pic>
        <p:nvPicPr>
          <p:cNvPr id="438" name="Google Shape;438;p51"/>
          <p:cNvPicPr preferRelativeResize="0"/>
          <p:nvPr/>
        </p:nvPicPr>
        <p:blipFill>
          <a:blip r:embed="rId3">
            <a:alphaModFix/>
          </a:blip>
          <a:stretch>
            <a:fillRect/>
          </a:stretch>
        </p:blipFill>
        <p:spPr>
          <a:xfrm>
            <a:off x="1900850" y="2208025"/>
            <a:ext cx="5633525" cy="3222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38"/>
                                        </p:tgtEl>
                                        <p:attrNameLst>
                                          <p:attrName>style.visibility</p:attrName>
                                        </p:attrNameLst>
                                      </p:cBhvr>
                                      <p:to>
                                        <p:strVal val="visible"/>
                                      </p:to>
                                    </p:set>
                                    <p:anim calcmode="lin" valueType="num">
                                      <p:cBhvr additive="base">
                                        <p:cTn dur="1000"/>
                                        <p:tgtEl>
                                          <p:spTgt spid="43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2"/>
          <p:cNvSpPr txBox="1"/>
          <p:nvPr/>
        </p:nvSpPr>
        <p:spPr>
          <a:xfrm>
            <a:off x="3189275" y="503000"/>
            <a:ext cx="4484400" cy="63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Multithreading</a:t>
            </a:r>
            <a:endParaRPr sz="1200">
              <a:solidFill>
                <a:schemeClr val="dk1"/>
              </a:solidFill>
              <a:latin typeface="DM Sans"/>
              <a:ea typeface="DM Sans"/>
              <a:cs typeface="DM Sans"/>
              <a:sym typeface="DM Sans"/>
            </a:endParaRPr>
          </a:p>
        </p:txBody>
      </p:sp>
      <p:sp>
        <p:nvSpPr>
          <p:cNvPr id="444" name="Google Shape;444;p52"/>
          <p:cNvSpPr txBox="1"/>
          <p:nvPr/>
        </p:nvSpPr>
        <p:spPr>
          <a:xfrm>
            <a:off x="353175" y="899000"/>
            <a:ext cx="8112300" cy="389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One server can handle multiple user at a same time without any conflict.</a:t>
            </a:r>
            <a:endParaRPr sz="1200">
              <a:solidFill>
                <a:schemeClr val="dk1"/>
              </a:solidFill>
              <a:latin typeface="DM Sans"/>
              <a:ea typeface="DM Sans"/>
              <a:cs typeface="DM Sans"/>
              <a:sym typeface="DM Sans"/>
            </a:endParaRPr>
          </a:p>
          <a:p>
            <a:pPr indent="0" lvl="0" marL="0" rtl="0" algn="l">
              <a:spcBef>
                <a:spcPts val="0"/>
              </a:spcBef>
              <a:spcAft>
                <a:spcPts val="0"/>
              </a:spcAft>
              <a:buNone/>
            </a:pPr>
            <a:r>
              <a:rPr lang="en" sz="1200">
                <a:solidFill>
                  <a:schemeClr val="dk1"/>
                </a:solidFill>
                <a:latin typeface="DM Sans"/>
                <a:ea typeface="DM Sans"/>
                <a:cs typeface="DM Sans"/>
                <a:sym typeface="DM Sans"/>
              </a:rPr>
              <a:t>It can use for real time communication and for team work.</a:t>
            </a:r>
            <a:endParaRPr sz="1200">
              <a:solidFill>
                <a:schemeClr val="dk1"/>
              </a:solidFill>
              <a:latin typeface="DM Sans"/>
              <a:ea typeface="DM Sans"/>
              <a:cs typeface="DM Sans"/>
              <a:sym typeface="DM Sans"/>
            </a:endParaRPr>
          </a:p>
        </p:txBody>
      </p:sp>
      <p:pic>
        <p:nvPicPr>
          <p:cNvPr id="445" name="Google Shape;445;p52"/>
          <p:cNvPicPr preferRelativeResize="0"/>
          <p:nvPr/>
        </p:nvPicPr>
        <p:blipFill>
          <a:blip r:embed="rId3">
            <a:alphaModFix/>
          </a:blip>
          <a:stretch>
            <a:fillRect/>
          </a:stretch>
        </p:blipFill>
        <p:spPr>
          <a:xfrm>
            <a:off x="770575" y="1513223"/>
            <a:ext cx="6585451" cy="36794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3"/>
          <p:cNvSpPr txBox="1"/>
          <p:nvPr/>
        </p:nvSpPr>
        <p:spPr>
          <a:xfrm>
            <a:off x="3381900" y="492300"/>
            <a:ext cx="4430700" cy="5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DM Sans"/>
                <a:ea typeface="DM Sans"/>
                <a:cs typeface="DM Sans"/>
                <a:sym typeface="DM Sans"/>
              </a:rPr>
              <a:t>Future Plan</a:t>
            </a:r>
            <a:endParaRPr b="1" sz="2000">
              <a:solidFill>
                <a:schemeClr val="dk1"/>
              </a:solidFill>
              <a:latin typeface="DM Sans"/>
              <a:ea typeface="DM Sans"/>
              <a:cs typeface="DM Sans"/>
              <a:sym typeface="DM Sans"/>
            </a:endParaRPr>
          </a:p>
        </p:txBody>
      </p:sp>
      <p:sp>
        <p:nvSpPr>
          <p:cNvPr id="451" name="Google Shape;451;p53"/>
          <p:cNvSpPr txBox="1"/>
          <p:nvPr/>
        </p:nvSpPr>
        <p:spPr>
          <a:xfrm>
            <a:off x="460200" y="813375"/>
            <a:ext cx="7630800" cy="40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dk1"/>
                </a:solidFill>
                <a:latin typeface="DM Sans"/>
                <a:ea typeface="DM Sans"/>
                <a:cs typeface="DM Sans"/>
                <a:sym typeface="DM Sans"/>
              </a:rPr>
              <a:t>There are several problem in my code.</a:t>
            </a:r>
            <a:endParaRPr sz="2000">
              <a:solidFill>
                <a:schemeClr val="dk1"/>
              </a:solidFill>
              <a:latin typeface="DM Sans"/>
              <a:ea typeface="DM Sans"/>
              <a:cs typeface="DM Sans"/>
              <a:sym typeface="DM Sans"/>
            </a:endParaRPr>
          </a:p>
          <a:p>
            <a:pPr indent="0" lvl="0" marL="0" rtl="0" algn="l">
              <a:spcBef>
                <a:spcPts val="0"/>
              </a:spcBef>
              <a:spcAft>
                <a:spcPts val="0"/>
              </a:spcAft>
              <a:buNone/>
            </a:pPr>
            <a:r>
              <a:t/>
            </a:r>
            <a:endParaRPr sz="2000">
              <a:solidFill>
                <a:schemeClr val="dk1"/>
              </a:solidFill>
              <a:latin typeface="DM Sans"/>
              <a:ea typeface="DM Sans"/>
              <a:cs typeface="DM Sans"/>
              <a:sym typeface="DM Sans"/>
            </a:endParaRPr>
          </a:p>
          <a:p>
            <a:pPr indent="0" lvl="0" marL="0" rtl="0" algn="l">
              <a:spcBef>
                <a:spcPts val="0"/>
              </a:spcBef>
              <a:spcAft>
                <a:spcPts val="0"/>
              </a:spcAft>
              <a:buNone/>
            </a:pPr>
            <a:r>
              <a:rPr lang="en" sz="2000">
                <a:solidFill>
                  <a:schemeClr val="dk1"/>
                </a:solidFill>
                <a:latin typeface="DM Sans"/>
                <a:ea typeface="DM Sans"/>
                <a:cs typeface="DM Sans"/>
                <a:sym typeface="DM Sans"/>
              </a:rPr>
              <a:t>It’s not proper user friendly.</a:t>
            </a:r>
            <a:endParaRPr sz="2000">
              <a:solidFill>
                <a:schemeClr val="dk1"/>
              </a:solidFill>
              <a:latin typeface="DM Sans"/>
              <a:ea typeface="DM Sans"/>
              <a:cs typeface="DM Sans"/>
              <a:sym typeface="DM Sans"/>
            </a:endParaRPr>
          </a:p>
          <a:p>
            <a:pPr indent="0" lvl="0" marL="0" rtl="0" algn="l">
              <a:spcBef>
                <a:spcPts val="0"/>
              </a:spcBef>
              <a:spcAft>
                <a:spcPts val="0"/>
              </a:spcAft>
              <a:buNone/>
            </a:pPr>
            <a:r>
              <a:t/>
            </a:r>
            <a:endParaRPr sz="2000">
              <a:solidFill>
                <a:schemeClr val="dk1"/>
              </a:solidFill>
              <a:latin typeface="DM Sans"/>
              <a:ea typeface="DM Sans"/>
              <a:cs typeface="DM Sans"/>
              <a:sym typeface="DM Sans"/>
            </a:endParaRPr>
          </a:p>
          <a:p>
            <a:pPr indent="0" lvl="0" marL="0" rtl="0" algn="l">
              <a:spcBef>
                <a:spcPts val="0"/>
              </a:spcBef>
              <a:spcAft>
                <a:spcPts val="0"/>
              </a:spcAft>
              <a:buNone/>
            </a:pPr>
            <a:r>
              <a:rPr lang="en" sz="2000">
                <a:solidFill>
                  <a:schemeClr val="dk1"/>
                </a:solidFill>
                <a:latin typeface="DM Sans"/>
                <a:ea typeface="DM Sans"/>
                <a:cs typeface="DM Sans"/>
                <a:sym typeface="DM Sans"/>
              </a:rPr>
              <a:t>Group mail system i want to implement.</a:t>
            </a:r>
            <a:endParaRPr sz="2000">
              <a:solidFill>
                <a:schemeClr val="dk1"/>
              </a:solidFill>
              <a:latin typeface="DM Sans"/>
              <a:ea typeface="DM Sans"/>
              <a:cs typeface="DM Sans"/>
              <a:sym typeface="DM Sans"/>
            </a:endParaRPr>
          </a:p>
          <a:p>
            <a:pPr indent="0" lvl="0" marL="0" rtl="0" algn="l">
              <a:spcBef>
                <a:spcPts val="0"/>
              </a:spcBef>
              <a:spcAft>
                <a:spcPts val="0"/>
              </a:spcAft>
              <a:buNone/>
            </a:pPr>
            <a:r>
              <a:t/>
            </a:r>
            <a:endParaRPr sz="2000">
              <a:solidFill>
                <a:schemeClr val="dk1"/>
              </a:solidFill>
              <a:latin typeface="DM Sans"/>
              <a:ea typeface="DM Sans"/>
              <a:cs typeface="DM Sans"/>
              <a:sym typeface="DM Sans"/>
            </a:endParaRPr>
          </a:p>
          <a:p>
            <a:pPr indent="0" lvl="0" marL="0" rtl="0" algn="l">
              <a:spcBef>
                <a:spcPts val="0"/>
              </a:spcBef>
              <a:spcAft>
                <a:spcPts val="0"/>
              </a:spcAft>
              <a:buNone/>
            </a:pPr>
            <a:r>
              <a:rPr lang="en" sz="2000">
                <a:solidFill>
                  <a:schemeClr val="dk1"/>
                </a:solidFill>
                <a:latin typeface="DM Sans"/>
                <a:ea typeface="DM Sans"/>
                <a:cs typeface="DM Sans"/>
                <a:sym typeface="DM Sans"/>
              </a:rPr>
              <a:t>The user’s details i can store in cloud</a:t>
            </a:r>
            <a:endParaRPr sz="2000">
              <a:solidFill>
                <a:schemeClr val="dk1"/>
              </a:solidFill>
              <a:latin typeface="DM Sans"/>
              <a:ea typeface="DM Sans"/>
              <a:cs typeface="DM Sans"/>
              <a:sym typeface="DM Sans"/>
            </a:endParaRPr>
          </a:p>
          <a:p>
            <a:pPr indent="0" lvl="0" marL="0" rtl="0" algn="l">
              <a:spcBef>
                <a:spcPts val="0"/>
              </a:spcBef>
              <a:spcAft>
                <a:spcPts val="0"/>
              </a:spcAft>
              <a:buNone/>
            </a:pPr>
            <a:r>
              <a:t/>
            </a:r>
            <a:endParaRPr sz="2000">
              <a:solidFill>
                <a:schemeClr val="dk1"/>
              </a:solidFill>
              <a:latin typeface="DM Sans"/>
              <a:ea typeface="DM Sans"/>
              <a:cs typeface="DM Sans"/>
              <a:sym typeface="DM Sans"/>
            </a:endParaRPr>
          </a:p>
          <a:p>
            <a:pPr indent="0" lvl="0" marL="0" rtl="0" algn="l">
              <a:spcBef>
                <a:spcPts val="0"/>
              </a:spcBef>
              <a:spcAft>
                <a:spcPts val="0"/>
              </a:spcAft>
              <a:buNone/>
            </a:pPr>
            <a:r>
              <a:rPr lang="en" sz="2000">
                <a:solidFill>
                  <a:schemeClr val="dk1"/>
                </a:solidFill>
                <a:latin typeface="DM Sans"/>
                <a:ea typeface="DM Sans"/>
                <a:cs typeface="DM Sans"/>
                <a:sym typeface="DM Sans"/>
              </a:rPr>
              <a:t>Forward system can be done</a:t>
            </a:r>
            <a:endParaRPr sz="2000">
              <a:solidFill>
                <a:schemeClr val="dk1"/>
              </a:solidFill>
              <a:latin typeface="DM Sans"/>
              <a:ea typeface="DM Sans"/>
              <a:cs typeface="DM Sans"/>
              <a:sym typeface="DM Sans"/>
            </a:endParaRPr>
          </a:p>
          <a:p>
            <a:pPr indent="0" lvl="0" marL="0" rtl="0" algn="l">
              <a:spcBef>
                <a:spcPts val="0"/>
              </a:spcBef>
              <a:spcAft>
                <a:spcPts val="0"/>
              </a:spcAft>
              <a:buNone/>
            </a:pPr>
            <a:r>
              <a:t/>
            </a:r>
            <a:endParaRPr sz="2000">
              <a:solidFill>
                <a:schemeClr val="dk1"/>
              </a:solidFill>
              <a:latin typeface="DM Sans"/>
              <a:ea typeface="DM Sans"/>
              <a:cs typeface="DM Sans"/>
              <a:sym typeface="DM Sans"/>
            </a:endParaRPr>
          </a:p>
          <a:p>
            <a:pPr indent="0" lvl="0" marL="0" rtl="0" algn="l">
              <a:spcBef>
                <a:spcPts val="0"/>
              </a:spcBef>
              <a:spcAft>
                <a:spcPts val="0"/>
              </a:spcAft>
              <a:buNone/>
            </a:pPr>
            <a:r>
              <a:rPr lang="en" sz="2000">
                <a:solidFill>
                  <a:schemeClr val="dk1"/>
                </a:solidFill>
                <a:latin typeface="DM Sans"/>
                <a:ea typeface="DM Sans"/>
                <a:cs typeface="DM Sans"/>
                <a:sym typeface="DM Sans"/>
              </a:rPr>
              <a:t>I store the user’s data in random order it can be stored in sorted order.</a:t>
            </a:r>
            <a:endParaRPr sz="2000">
              <a:solidFill>
                <a:schemeClr val="dk1"/>
              </a:solidFill>
              <a:latin typeface="DM Sans"/>
              <a:ea typeface="DM Sans"/>
              <a:cs typeface="DM Sans"/>
              <a:sym typeface="DM Sans"/>
            </a:endParaRPr>
          </a:p>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descr="jerry from tom and jerry is wearing a tuxedo and bow tie and the words thank you are below him (Provided by Tenor)" id="456" name="Google Shape;456;p54"/>
          <p:cNvPicPr preferRelativeResize="0"/>
          <p:nvPr/>
        </p:nvPicPr>
        <p:blipFill>
          <a:blip r:embed="rId3">
            <a:alphaModFix/>
          </a:blip>
          <a:stretch>
            <a:fillRect/>
          </a:stretch>
        </p:blipFill>
        <p:spPr>
          <a:xfrm>
            <a:off x="1757750" y="580500"/>
            <a:ext cx="4743450" cy="4438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9"/>
          <p:cNvSpPr txBox="1"/>
          <p:nvPr>
            <p:ph type="title"/>
          </p:nvPr>
        </p:nvSpPr>
        <p:spPr>
          <a:xfrm>
            <a:off x="172825" y="400324"/>
            <a:ext cx="4682100" cy="184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Supervised By</a:t>
            </a:r>
            <a:endParaRPr b="1" sz="2100"/>
          </a:p>
        </p:txBody>
      </p:sp>
      <p:sp>
        <p:nvSpPr>
          <p:cNvPr id="307" name="Google Shape;307;p39"/>
          <p:cNvSpPr txBox="1"/>
          <p:nvPr/>
        </p:nvSpPr>
        <p:spPr>
          <a:xfrm>
            <a:off x="244425" y="1026000"/>
            <a:ext cx="3050700" cy="130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DM Sans"/>
                <a:ea typeface="DM Sans"/>
                <a:cs typeface="DM Sans"/>
                <a:sym typeface="DM Sans"/>
              </a:rPr>
              <a:t>Dr.Kazi Muheymin-Us-Sakib</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Professor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
                <a:solidFill>
                  <a:schemeClr val="dk1"/>
                </a:solidFill>
                <a:latin typeface="DM Sans"/>
                <a:ea typeface="DM Sans"/>
                <a:cs typeface="DM Sans"/>
                <a:sym typeface="DM Sans"/>
              </a:rPr>
              <a:t>Institute of Information Technology</a:t>
            </a:r>
            <a:endParaRPr>
              <a:solidFill>
                <a:schemeClr val="dk1"/>
              </a:solidFill>
              <a:latin typeface="DM Sans"/>
              <a:ea typeface="DM Sans"/>
              <a:cs typeface="DM Sans"/>
              <a:sym typeface="DM Sans"/>
            </a:endParaRPr>
          </a:p>
          <a:p>
            <a:pPr indent="0" lvl="0" marL="0" rtl="0" algn="l">
              <a:lnSpc>
                <a:spcPct val="177272"/>
              </a:lnSpc>
              <a:spcBef>
                <a:spcPts val="0"/>
              </a:spcBef>
              <a:spcAft>
                <a:spcPts val="0"/>
              </a:spcAft>
              <a:buClr>
                <a:schemeClr val="dk1"/>
              </a:buClr>
              <a:buSzPts val="1100"/>
              <a:buFont typeface="Arial"/>
              <a:buNone/>
            </a:pPr>
            <a:r>
              <a:t/>
            </a:r>
            <a:endParaRPr sz="1050">
              <a:solidFill>
                <a:srgbClr val="333333"/>
              </a:solidFill>
              <a:highlight>
                <a:srgbClr val="FFFFFF"/>
              </a:highlight>
            </a:endParaRPr>
          </a:p>
          <a:p>
            <a:pPr indent="0" lvl="0" marL="0" rtl="0" algn="l">
              <a:spcBef>
                <a:spcPts val="1100"/>
              </a:spcBef>
              <a:spcAft>
                <a:spcPts val="0"/>
              </a:spcAft>
              <a:buNone/>
            </a:pPr>
            <a:r>
              <a:t/>
            </a:r>
            <a:endParaRPr sz="1200">
              <a:solidFill>
                <a:schemeClr val="dk1"/>
              </a:solidFill>
              <a:latin typeface="DM Sans"/>
              <a:ea typeface="DM Sans"/>
              <a:cs typeface="DM Sans"/>
              <a:sym typeface="DM Sans"/>
            </a:endParaRPr>
          </a:p>
        </p:txBody>
      </p:sp>
      <p:sp>
        <p:nvSpPr>
          <p:cNvPr id="308" name="Google Shape;308;p39"/>
          <p:cNvSpPr txBox="1"/>
          <p:nvPr/>
        </p:nvSpPr>
        <p:spPr>
          <a:xfrm>
            <a:off x="244425" y="2330100"/>
            <a:ext cx="3841800" cy="24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100">
                <a:solidFill>
                  <a:schemeClr val="dk1"/>
                </a:solidFill>
                <a:latin typeface="DM Sans"/>
                <a:ea typeface="DM Sans"/>
                <a:cs typeface="DM Sans"/>
                <a:sym typeface="DM Sans"/>
              </a:rPr>
              <a:t>Presented By</a:t>
            </a:r>
            <a:endParaRPr b="1" sz="4100">
              <a:solidFill>
                <a:schemeClr val="dk1"/>
              </a:solidFill>
              <a:latin typeface="DM Sans"/>
              <a:ea typeface="DM Sans"/>
              <a:cs typeface="DM Sans"/>
              <a:sym typeface="DM Sans"/>
            </a:endParaRPr>
          </a:p>
          <a:p>
            <a:pPr indent="0" lvl="0" marL="0" rtl="0" algn="l">
              <a:spcBef>
                <a:spcPts val="0"/>
              </a:spcBef>
              <a:spcAft>
                <a:spcPts val="0"/>
              </a:spcAft>
              <a:buNone/>
            </a:pPr>
            <a:r>
              <a:rPr lang="en" sz="2000">
                <a:solidFill>
                  <a:schemeClr val="dk1"/>
                </a:solidFill>
                <a:latin typeface="DM Sans"/>
                <a:ea typeface="DM Sans"/>
                <a:cs typeface="DM Sans"/>
                <a:sym typeface="DM Sans"/>
              </a:rPr>
              <a:t>Md.Nafish Salehin</a:t>
            </a:r>
            <a:endParaRPr sz="2000">
              <a:solidFill>
                <a:schemeClr val="dk1"/>
              </a:solidFill>
              <a:latin typeface="DM Sans"/>
              <a:ea typeface="DM Sans"/>
              <a:cs typeface="DM Sans"/>
              <a:sym typeface="DM Sans"/>
            </a:endParaRPr>
          </a:p>
          <a:p>
            <a:pPr indent="0" lvl="0" marL="0" rtl="0" algn="l">
              <a:spcBef>
                <a:spcPts val="0"/>
              </a:spcBef>
              <a:spcAft>
                <a:spcPts val="0"/>
              </a:spcAft>
              <a:buNone/>
            </a:pPr>
            <a:r>
              <a:rPr lang="en" sz="2000">
                <a:solidFill>
                  <a:schemeClr val="dk1"/>
                </a:solidFill>
                <a:latin typeface="DM Sans"/>
                <a:ea typeface="DM Sans"/>
                <a:cs typeface="DM Sans"/>
                <a:sym typeface="DM Sans"/>
              </a:rPr>
              <a:t>Roll. bsse1527</a:t>
            </a:r>
            <a:endParaRPr sz="2000">
              <a:solidFill>
                <a:schemeClr val="dk1"/>
              </a:solidFill>
              <a:latin typeface="DM Sans"/>
              <a:ea typeface="DM Sans"/>
              <a:cs typeface="DM Sans"/>
              <a:sym typeface="DM Sans"/>
            </a:endParaRPr>
          </a:p>
        </p:txBody>
      </p:sp>
      <p:pic>
        <p:nvPicPr>
          <p:cNvPr id="309" name="Google Shape;309;p39"/>
          <p:cNvPicPr preferRelativeResize="0"/>
          <p:nvPr/>
        </p:nvPicPr>
        <p:blipFill>
          <a:blip r:embed="rId3">
            <a:alphaModFix/>
          </a:blip>
          <a:stretch>
            <a:fillRect/>
          </a:stretch>
        </p:blipFill>
        <p:spPr>
          <a:xfrm>
            <a:off x="5058525" y="58662"/>
            <a:ext cx="4514850" cy="25241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3" name="Shape 313"/>
        <p:cNvGrpSpPr/>
        <p:nvPr/>
      </p:nvGrpSpPr>
      <p:grpSpPr>
        <a:xfrm>
          <a:off x="0" y="0"/>
          <a:ext cx="0" cy="0"/>
          <a:chOff x="0" y="0"/>
          <a:chExt cx="0" cy="0"/>
        </a:xfrm>
      </p:grpSpPr>
      <p:pic>
        <p:nvPicPr>
          <p:cNvPr id="314" name="Google Shape;314;p40"/>
          <p:cNvPicPr preferRelativeResize="0"/>
          <p:nvPr/>
        </p:nvPicPr>
        <p:blipFill>
          <a:blip r:embed="rId3">
            <a:alphaModFix/>
          </a:blip>
          <a:stretch>
            <a:fillRect/>
          </a:stretch>
        </p:blipFill>
        <p:spPr>
          <a:xfrm>
            <a:off x="158175" y="904900"/>
            <a:ext cx="4921651" cy="3709825"/>
          </a:xfrm>
          <a:prstGeom prst="rect">
            <a:avLst/>
          </a:prstGeom>
          <a:noFill/>
          <a:ln>
            <a:noFill/>
          </a:ln>
        </p:spPr>
      </p:pic>
      <p:sp>
        <p:nvSpPr>
          <p:cNvPr id="315" name="Google Shape;315;p40"/>
          <p:cNvSpPr txBox="1"/>
          <p:nvPr>
            <p:ph idx="12" type="sldNum"/>
          </p:nvPr>
        </p:nvSpPr>
        <p:spPr>
          <a:xfrm>
            <a:off x="8501035" y="4834200"/>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6" name="Google Shape;316;p40"/>
          <p:cNvSpPr txBox="1"/>
          <p:nvPr>
            <p:ph type="title"/>
          </p:nvPr>
        </p:nvSpPr>
        <p:spPr>
          <a:xfrm>
            <a:off x="3468675" y="134575"/>
            <a:ext cx="2272200" cy="113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a:t>
            </a:r>
            <a:endParaRPr b="1"/>
          </a:p>
        </p:txBody>
      </p:sp>
      <p:sp>
        <p:nvSpPr>
          <p:cNvPr id="317" name="Google Shape;317;p40"/>
          <p:cNvSpPr txBox="1"/>
          <p:nvPr>
            <p:ph idx="8" type="subTitle"/>
          </p:nvPr>
        </p:nvSpPr>
        <p:spPr>
          <a:xfrm>
            <a:off x="5631113" y="2987910"/>
            <a:ext cx="2583600" cy="3093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lang="en"/>
              <a:t>Communication</a:t>
            </a:r>
            <a:endParaRPr/>
          </a:p>
        </p:txBody>
      </p:sp>
      <p:grpSp>
        <p:nvGrpSpPr>
          <p:cNvPr id="318" name="Google Shape;318;p40"/>
          <p:cNvGrpSpPr/>
          <p:nvPr/>
        </p:nvGrpSpPr>
        <p:grpSpPr>
          <a:xfrm>
            <a:off x="5982839" y="2102694"/>
            <a:ext cx="1975061" cy="1194502"/>
            <a:chOff x="405875" y="2363109"/>
            <a:chExt cx="1537850" cy="928129"/>
          </a:xfrm>
        </p:grpSpPr>
        <p:grpSp>
          <p:nvGrpSpPr>
            <p:cNvPr id="319" name="Google Shape;319;p40"/>
            <p:cNvGrpSpPr/>
            <p:nvPr/>
          </p:nvGrpSpPr>
          <p:grpSpPr>
            <a:xfrm>
              <a:off x="955650" y="2458163"/>
              <a:ext cx="438300" cy="305325"/>
              <a:chOff x="964525" y="2458163"/>
              <a:chExt cx="438300" cy="305325"/>
            </a:xfrm>
          </p:grpSpPr>
          <p:grpSp>
            <p:nvGrpSpPr>
              <p:cNvPr id="320" name="Google Shape;320;p40"/>
              <p:cNvGrpSpPr/>
              <p:nvPr/>
            </p:nvGrpSpPr>
            <p:grpSpPr>
              <a:xfrm>
                <a:off x="964525" y="2458163"/>
                <a:ext cx="438300" cy="154200"/>
                <a:chOff x="964525" y="2458163"/>
                <a:chExt cx="438300" cy="154200"/>
              </a:xfrm>
            </p:grpSpPr>
            <p:cxnSp>
              <p:nvCxnSpPr>
                <p:cNvPr id="321" name="Google Shape;321;p40"/>
                <p:cNvCxnSpPr/>
                <p:nvPr/>
              </p:nvCxnSpPr>
              <p:spPr>
                <a:xfrm>
                  <a:off x="964525" y="2535263"/>
                  <a:ext cx="304800" cy="0"/>
                </a:xfrm>
                <a:prstGeom prst="straightConnector1">
                  <a:avLst/>
                </a:prstGeom>
                <a:noFill/>
                <a:ln cap="flat" cmpd="sng" w="19050">
                  <a:solidFill>
                    <a:schemeClr val="dk1"/>
                  </a:solidFill>
                  <a:prstDash val="solid"/>
                  <a:round/>
                  <a:headEnd len="med" w="med" type="none"/>
                  <a:tailEnd len="med" w="med" type="none"/>
                </a:ln>
              </p:spPr>
            </p:cxnSp>
            <p:sp>
              <p:nvSpPr>
                <p:cNvPr id="322" name="Google Shape;322;p40"/>
                <p:cNvSpPr/>
                <p:nvPr/>
              </p:nvSpPr>
              <p:spPr>
                <a:xfrm rot="5400000">
                  <a:off x="1258975" y="2468513"/>
                  <a:ext cx="154200" cy="1335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323" name="Google Shape;323;p40"/>
              <p:cNvGrpSpPr/>
              <p:nvPr/>
            </p:nvGrpSpPr>
            <p:grpSpPr>
              <a:xfrm>
                <a:off x="964525" y="2609288"/>
                <a:ext cx="438300" cy="154200"/>
                <a:chOff x="964525" y="2609288"/>
                <a:chExt cx="438300" cy="154200"/>
              </a:xfrm>
            </p:grpSpPr>
            <p:cxnSp>
              <p:nvCxnSpPr>
                <p:cNvPr id="324" name="Google Shape;324;p40"/>
                <p:cNvCxnSpPr/>
                <p:nvPr/>
              </p:nvCxnSpPr>
              <p:spPr>
                <a:xfrm rot="10800000">
                  <a:off x="1098025" y="2686388"/>
                  <a:ext cx="304800" cy="0"/>
                </a:xfrm>
                <a:prstGeom prst="straightConnector1">
                  <a:avLst/>
                </a:prstGeom>
                <a:noFill/>
                <a:ln cap="flat" cmpd="sng" w="19050">
                  <a:solidFill>
                    <a:schemeClr val="dk1"/>
                  </a:solidFill>
                  <a:prstDash val="solid"/>
                  <a:round/>
                  <a:headEnd len="med" w="med" type="none"/>
                  <a:tailEnd len="med" w="med" type="none"/>
                </a:ln>
              </p:spPr>
            </p:cxnSp>
            <p:sp>
              <p:nvSpPr>
                <p:cNvPr id="325" name="Google Shape;325;p40"/>
                <p:cNvSpPr/>
                <p:nvPr/>
              </p:nvSpPr>
              <p:spPr>
                <a:xfrm rot="-5400000">
                  <a:off x="954175" y="2619638"/>
                  <a:ext cx="154200" cy="133500"/>
                </a:xfrm>
                <a:prstGeom prst="triangle">
                  <a:avLst>
                    <a:gd fmla="val 50000" name="adj"/>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grpSp>
          <p:nvGrpSpPr>
            <p:cNvPr id="326" name="Google Shape;326;p40"/>
            <p:cNvGrpSpPr/>
            <p:nvPr/>
          </p:nvGrpSpPr>
          <p:grpSpPr>
            <a:xfrm>
              <a:off x="405875" y="2363109"/>
              <a:ext cx="622200" cy="928129"/>
              <a:chOff x="7350525" y="918771"/>
              <a:chExt cx="622200" cy="928129"/>
            </a:xfrm>
          </p:grpSpPr>
          <p:sp>
            <p:nvSpPr>
              <p:cNvPr id="327" name="Google Shape;327;p40"/>
              <p:cNvSpPr/>
              <p:nvPr/>
            </p:nvSpPr>
            <p:spPr>
              <a:xfrm rot="5400000">
                <a:off x="7350525" y="1224700"/>
                <a:ext cx="622200" cy="622200"/>
              </a:xfrm>
              <a:prstGeom prst="pie">
                <a:avLst>
                  <a:gd fmla="val 5399541" name="adj1"/>
                  <a:gd fmla="val 16200000"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28" name="Google Shape;328;p40"/>
              <p:cNvSpPr/>
              <p:nvPr/>
            </p:nvSpPr>
            <p:spPr>
              <a:xfrm>
                <a:off x="7527375" y="918771"/>
                <a:ext cx="268500" cy="268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nvGrpSpPr>
            <p:cNvPr id="329" name="Google Shape;329;p40"/>
            <p:cNvGrpSpPr/>
            <p:nvPr/>
          </p:nvGrpSpPr>
          <p:grpSpPr>
            <a:xfrm>
              <a:off x="1321525" y="2363109"/>
              <a:ext cx="622200" cy="928129"/>
              <a:chOff x="7350525" y="918771"/>
              <a:chExt cx="622200" cy="928129"/>
            </a:xfrm>
          </p:grpSpPr>
          <p:sp>
            <p:nvSpPr>
              <p:cNvPr id="330" name="Google Shape;330;p40"/>
              <p:cNvSpPr/>
              <p:nvPr/>
            </p:nvSpPr>
            <p:spPr>
              <a:xfrm rot="5400000">
                <a:off x="7350525" y="1224700"/>
                <a:ext cx="622200" cy="622200"/>
              </a:xfrm>
              <a:prstGeom prst="pie">
                <a:avLst>
                  <a:gd fmla="val 5399541" name="adj1"/>
                  <a:gd fmla="val 1620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sp>
            <p:nvSpPr>
              <p:cNvPr id="331" name="Google Shape;331;p40"/>
              <p:cNvSpPr/>
              <p:nvPr/>
            </p:nvSpPr>
            <p:spPr>
              <a:xfrm>
                <a:off x="7527375" y="918771"/>
                <a:ext cx="268500" cy="268500"/>
              </a:xfrm>
              <a:prstGeom prst="ellipse">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14"/>
                                        </p:tgtEl>
                                        <p:attrNameLst>
                                          <p:attrName>style.visibility</p:attrName>
                                        </p:attrNameLst>
                                      </p:cBhvr>
                                      <p:to>
                                        <p:strVal val="visible"/>
                                      </p:to>
                                    </p:set>
                                    <p:anim calcmode="lin" valueType="num">
                                      <p:cBhvr additive="base">
                                        <p:cTn dur="100"/>
                                        <p:tgtEl>
                                          <p:spTgt spid="31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335" name="Shape 335"/>
        <p:cNvGrpSpPr/>
        <p:nvPr/>
      </p:nvGrpSpPr>
      <p:grpSpPr>
        <a:xfrm>
          <a:off x="0" y="0"/>
          <a:ext cx="0" cy="0"/>
          <a:chOff x="0" y="0"/>
          <a:chExt cx="0" cy="0"/>
        </a:xfrm>
      </p:grpSpPr>
      <p:sp>
        <p:nvSpPr>
          <p:cNvPr id="336" name="Google Shape;336;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37" name="Google Shape;337;p41"/>
          <p:cNvSpPr txBox="1"/>
          <p:nvPr/>
        </p:nvSpPr>
        <p:spPr>
          <a:xfrm>
            <a:off x="3330850" y="114325"/>
            <a:ext cx="43731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0">
                <a:solidFill>
                  <a:schemeClr val="dk1"/>
                </a:solidFill>
                <a:latin typeface="DM Sans"/>
                <a:ea typeface="DM Sans"/>
                <a:cs typeface="DM Sans"/>
                <a:sym typeface="DM Sans"/>
              </a:rPr>
              <a:t>WHY ?</a:t>
            </a:r>
            <a:endParaRPr sz="4000">
              <a:solidFill>
                <a:schemeClr val="dk1"/>
              </a:solidFill>
              <a:latin typeface="DM Sans"/>
              <a:ea typeface="DM Sans"/>
              <a:cs typeface="DM Sans"/>
              <a:sym typeface="DM Sans"/>
            </a:endParaRPr>
          </a:p>
        </p:txBody>
      </p:sp>
      <p:sp>
        <p:nvSpPr>
          <p:cNvPr id="338" name="Google Shape;338;p41"/>
          <p:cNvSpPr txBox="1"/>
          <p:nvPr/>
        </p:nvSpPr>
        <p:spPr>
          <a:xfrm>
            <a:off x="75775" y="1282150"/>
            <a:ext cx="8106600" cy="86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lang="en" sz="1100">
                <a:solidFill>
                  <a:schemeClr val="dk1"/>
                </a:solidFill>
              </a:rPr>
              <a:t>An easy communication system allows for seamless collaboration among team members. With a mail system, individuals can quickly share ideas, documents, and feedback, leading to more efficient teamwork. This collaborative environment encourages creativity and innovation, as team members can easily bounce ideas off one another.</a:t>
            </a:r>
            <a:endParaRPr sz="1100">
              <a:solidFill>
                <a:schemeClr val="dk1"/>
              </a:solidFill>
            </a:endParaRPr>
          </a:p>
          <a:p>
            <a:pPr indent="0" lvl="0" marL="0" rtl="0" algn="l">
              <a:spcBef>
                <a:spcPts val="600"/>
              </a:spcBef>
              <a:spcAft>
                <a:spcPts val="0"/>
              </a:spcAft>
              <a:buNone/>
            </a:pPr>
            <a:r>
              <a:t/>
            </a:r>
            <a:endParaRPr sz="1200">
              <a:solidFill>
                <a:schemeClr val="dk1"/>
              </a:solidFill>
              <a:latin typeface="DM Sans"/>
              <a:ea typeface="DM Sans"/>
              <a:cs typeface="DM Sans"/>
              <a:sym typeface="DM Sans"/>
            </a:endParaRPr>
          </a:p>
        </p:txBody>
      </p:sp>
      <p:sp>
        <p:nvSpPr>
          <p:cNvPr id="339" name="Google Shape;339;p41"/>
          <p:cNvSpPr txBox="1"/>
          <p:nvPr/>
        </p:nvSpPr>
        <p:spPr>
          <a:xfrm>
            <a:off x="75775" y="841100"/>
            <a:ext cx="5584500" cy="44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en" sz="2300">
                <a:solidFill>
                  <a:schemeClr val="dk1"/>
                </a:solidFill>
              </a:rPr>
              <a:t>Enhanced Collaboration</a:t>
            </a:r>
            <a:endParaRPr b="1" sz="2300">
              <a:solidFill>
                <a:schemeClr val="dk1"/>
              </a:solidFill>
            </a:endParaRPr>
          </a:p>
          <a:p>
            <a:pPr indent="0" lvl="0" marL="0" rtl="0" algn="l">
              <a:spcBef>
                <a:spcPts val="600"/>
              </a:spcBef>
              <a:spcAft>
                <a:spcPts val="0"/>
              </a:spcAft>
              <a:buNone/>
            </a:pPr>
            <a:r>
              <a:t/>
            </a:r>
            <a:endParaRPr sz="1200">
              <a:solidFill>
                <a:schemeClr val="dk1"/>
              </a:solidFill>
              <a:latin typeface="DM Sans"/>
              <a:ea typeface="DM Sans"/>
              <a:cs typeface="DM Sans"/>
              <a:sym typeface="DM Sans"/>
            </a:endParaRPr>
          </a:p>
        </p:txBody>
      </p:sp>
      <p:sp>
        <p:nvSpPr>
          <p:cNvPr id="340" name="Google Shape;340;p41"/>
          <p:cNvSpPr txBox="1"/>
          <p:nvPr/>
        </p:nvSpPr>
        <p:spPr>
          <a:xfrm>
            <a:off x="75775" y="2095900"/>
            <a:ext cx="5168400" cy="35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en" sz="2300">
                <a:solidFill>
                  <a:schemeClr val="dk1"/>
                </a:solidFill>
              </a:rPr>
              <a:t>Increased Productivity</a:t>
            </a:r>
            <a:endParaRPr b="1" sz="2300">
              <a:solidFill>
                <a:schemeClr val="dk1"/>
              </a:solidFill>
            </a:endParaRPr>
          </a:p>
          <a:p>
            <a:pPr indent="0" lvl="0" marL="0" rtl="0" algn="l">
              <a:spcBef>
                <a:spcPts val="600"/>
              </a:spcBef>
              <a:spcAft>
                <a:spcPts val="0"/>
              </a:spcAft>
              <a:buNone/>
            </a:pPr>
            <a:r>
              <a:t/>
            </a:r>
            <a:endParaRPr sz="1200">
              <a:solidFill>
                <a:schemeClr val="dk1"/>
              </a:solidFill>
              <a:latin typeface="DM Sans"/>
              <a:ea typeface="DM Sans"/>
              <a:cs typeface="DM Sans"/>
              <a:sym typeface="DM Sans"/>
            </a:endParaRPr>
          </a:p>
        </p:txBody>
      </p:sp>
      <p:sp>
        <p:nvSpPr>
          <p:cNvPr id="341" name="Google Shape;341;p41"/>
          <p:cNvSpPr txBox="1"/>
          <p:nvPr/>
        </p:nvSpPr>
        <p:spPr>
          <a:xfrm>
            <a:off x="-60875" y="-246000"/>
            <a:ext cx="357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342" name="Google Shape;342;p41"/>
          <p:cNvSpPr txBox="1"/>
          <p:nvPr/>
        </p:nvSpPr>
        <p:spPr>
          <a:xfrm>
            <a:off x="-99400" y="-426150"/>
            <a:ext cx="3578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343" name="Google Shape;343;p41"/>
          <p:cNvSpPr txBox="1"/>
          <p:nvPr/>
        </p:nvSpPr>
        <p:spPr>
          <a:xfrm>
            <a:off x="75775" y="2622700"/>
            <a:ext cx="8578800" cy="70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DM Sans"/>
                <a:ea typeface="DM Sans"/>
                <a:cs typeface="DM Sans"/>
                <a:sym typeface="DM Sans"/>
              </a:rPr>
              <a:t>When communication is straightforward and accessible, productivity tends to increase. A mail system can reduce the time spent on back-and-forth messages, allowing users to focus on their tasks. Quick access to information and the ability to communicate instantly can help individuals meet deadlines and achieve their goals more effectively.</a:t>
            </a:r>
            <a:endParaRPr sz="1200">
              <a:solidFill>
                <a:schemeClr val="dk1"/>
              </a:solidFill>
              <a:latin typeface="DM Sans"/>
              <a:ea typeface="DM Sans"/>
              <a:cs typeface="DM Sans"/>
              <a:sym typeface="DM Sans"/>
            </a:endParaRPr>
          </a:p>
          <a:p>
            <a:pPr indent="0" lvl="0" marL="0" rtl="0" algn="l">
              <a:spcBef>
                <a:spcPts val="1200"/>
              </a:spcBef>
              <a:spcAft>
                <a:spcPts val="0"/>
              </a:spcAft>
              <a:buNone/>
            </a:pPr>
            <a:r>
              <a:t/>
            </a:r>
            <a:endParaRPr sz="1200">
              <a:solidFill>
                <a:schemeClr val="dk1"/>
              </a:solidFill>
              <a:latin typeface="DM Sans"/>
              <a:ea typeface="DM Sans"/>
              <a:cs typeface="DM Sans"/>
              <a:sym typeface="DM Sans"/>
            </a:endParaRPr>
          </a:p>
        </p:txBody>
      </p:sp>
      <p:sp>
        <p:nvSpPr>
          <p:cNvPr id="344" name="Google Shape;344;p41"/>
          <p:cNvSpPr txBox="1"/>
          <p:nvPr/>
        </p:nvSpPr>
        <p:spPr>
          <a:xfrm>
            <a:off x="75775" y="3497500"/>
            <a:ext cx="3578100" cy="44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en" sz="2300">
                <a:solidFill>
                  <a:schemeClr val="dk1"/>
                </a:solidFill>
              </a:rPr>
              <a:t>Improved Relationships</a:t>
            </a:r>
            <a:endParaRPr b="1" sz="2300">
              <a:solidFill>
                <a:schemeClr val="dk1"/>
              </a:solidFill>
            </a:endParaRPr>
          </a:p>
          <a:p>
            <a:pPr indent="0" lvl="0" marL="0" rtl="0" algn="l">
              <a:spcBef>
                <a:spcPts val="600"/>
              </a:spcBef>
              <a:spcAft>
                <a:spcPts val="0"/>
              </a:spcAft>
              <a:buNone/>
            </a:pPr>
            <a:r>
              <a:t/>
            </a:r>
            <a:endParaRPr sz="1200">
              <a:solidFill>
                <a:schemeClr val="dk1"/>
              </a:solidFill>
              <a:latin typeface="DM Sans"/>
              <a:ea typeface="DM Sans"/>
              <a:cs typeface="DM Sans"/>
              <a:sym typeface="DM Sans"/>
            </a:endParaRPr>
          </a:p>
        </p:txBody>
      </p:sp>
      <p:sp>
        <p:nvSpPr>
          <p:cNvPr id="345" name="Google Shape;345;p41"/>
          <p:cNvSpPr txBox="1"/>
          <p:nvPr/>
        </p:nvSpPr>
        <p:spPr>
          <a:xfrm>
            <a:off x="162775" y="4012813"/>
            <a:ext cx="8491800" cy="63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DM Sans"/>
                <a:ea typeface="DM Sans"/>
                <a:cs typeface="DM Sans"/>
                <a:sym typeface="DM Sans"/>
              </a:rPr>
              <a:t>Effective communication is the foundation of strong relationships. A mail system that facilitates easy communication can help build trust and rapport among users. By allowing individuals to express their thoughts and concerns openly, misunderstandings can be minimized, leading to healthier interactions both personally and professionally.</a:t>
            </a:r>
            <a:endParaRPr sz="1200">
              <a:solidFill>
                <a:schemeClr val="dk1"/>
              </a:solidFill>
              <a:latin typeface="DM Sans"/>
              <a:ea typeface="DM Sans"/>
              <a:cs typeface="DM Sans"/>
              <a:sym typeface="DM Sans"/>
            </a:endParaRPr>
          </a:p>
          <a:p>
            <a:pPr indent="0" lvl="0" marL="0" rtl="0" algn="l">
              <a:spcBef>
                <a:spcPts val="1200"/>
              </a:spcBef>
              <a:spcAft>
                <a:spcPts val="0"/>
              </a:spcAft>
              <a:buNone/>
            </a:pPr>
            <a:r>
              <a:t/>
            </a:r>
            <a:endParaRPr sz="12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sp>
        <p:nvSpPr>
          <p:cNvPr id="351" name="Google Shape;351;p42"/>
          <p:cNvSpPr txBox="1"/>
          <p:nvPr/>
        </p:nvSpPr>
        <p:spPr>
          <a:xfrm>
            <a:off x="423650" y="219900"/>
            <a:ext cx="4478700" cy="5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
        <p:nvSpPr>
          <p:cNvPr id="352" name="Google Shape;352;p42"/>
          <p:cNvSpPr txBox="1"/>
          <p:nvPr/>
        </p:nvSpPr>
        <p:spPr>
          <a:xfrm>
            <a:off x="153350" y="101900"/>
            <a:ext cx="5019300" cy="53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600"/>
              </a:spcAft>
              <a:buNone/>
            </a:pPr>
            <a:r>
              <a:rPr b="1" lang="en" sz="2300">
                <a:solidFill>
                  <a:schemeClr val="dk1"/>
                </a:solidFill>
              </a:rPr>
              <a:t>Accessibility and Convenience</a:t>
            </a:r>
            <a:endParaRPr sz="1200">
              <a:solidFill>
                <a:schemeClr val="dk1"/>
              </a:solidFill>
              <a:latin typeface="DM Sans"/>
              <a:ea typeface="DM Sans"/>
              <a:cs typeface="DM Sans"/>
              <a:sym typeface="DM Sans"/>
            </a:endParaRPr>
          </a:p>
        </p:txBody>
      </p:sp>
      <p:sp>
        <p:nvSpPr>
          <p:cNvPr id="353" name="Google Shape;353;p42"/>
          <p:cNvSpPr txBox="1"/>
          <p:nvPr/>
        </p:nvSpPr>
        <p:spPr>
          <a:xfrm>
            <a:off x="131700" y="598850"/>
            <a:ext cx="8255700" cy="78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DM Sans"/>
                <a:ea typeface="DM Sans"/>
                <a:cs typeface="DM Sans"/>
                <a:sym typeface="DM Sans"/>
              </a:rPr>
              <a:t>An easy communication system enhances accessibility, allowing users to communicate from anywhere at any time. This convenience is particularly beneficial in today’s remote work environment, where team members may be spread across different locations. A mail system can bridge the gap, ensuring that communication remains fluid regardless of physical distance.</a:t>
            </a:r>
            <a:endParaRPr sz="1200">
              <a:solidFill>
                <a:schemeClr val="dk1"/>
              </a:solidFill>
              <a:latin typeface="DM Sans"/>
              <a:ea typeface="DM Sans"/>
              <a:cs typeface="DM Sans"/>
              <a:sym typeface="DM Sans"/>
            </a:endParaRPr>
          </a:p>
          <a:p>
            <a:pPr indent="0" lvl="0" marL="0" rtl="0" algn="l">
              <a:spcBef>
                <a:spcPts val="1200"/>
              </a:spcBef>
              <a:spcAft>
                <a:spcPts val="0"/>
              </a:spcAft>
              <a:buNone/>
            </a:pPr>
            <a:r>
              <a:t/>
            </a:r>
            <a:endParaRPr sz="1200">
              <a:solidFill>
                <a:schemeClr val="dk1"/>
              </a:solidFill>
              <a:latin typeface="DM Sans"/>
              <a:ea typeface="DM Sans"/>
              <a:cs typeface="DM Sans"/>
              <a:sym typeface="DM Sans"/>
            </a:endParaRPr>
          </a:p>
        </p:txBody>
      </p:sp>
      <p:sp>
        <p:nvSpPr>
          <p:cNvPr id="354" name="Google Shape;354;p42"/>
          <p:cNvSpPr txBox="1"/>
          <p:nvPr/>
        </p:nvSpPr>
        <p:spPr>
          <a:xfrm>
            <a:off x="153350" y="1685925"/>
            <a:ext cx="4447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chemeClr val="dk1"/>
                </a:solidFill>
                <a:latin typeface="DM Sans"/>
                <a:ea typeface="DM Sans"/>
                <a:cs typeface="DM Sans"/>
                <a:sym typeface="DM Sans"/>
              </a:rPr>
              <a:t>Social Life</a:t>
            </a:r>
            <a:endParaRPr b="1" sz="2300">
              <a:solidFill>
                <a:schemeClr val="dk1"/>
              </a:solidFill>
              <a:latin typeface="DM Sans"/>
              <a:ea typeface="DM Sans"/>
              <a:cs typeface="DM Sans"/>
              <a:sym typeface="DM Sans"/>
            </a:endParaRPr>
          </a:p>
        </p:txBody>
      </p:sp>
      <p:sp>
        <p:nvSpPr>
          <p:cNvPr id="355" name="Google Shape;355;p42"/>
          <p:cNvSpPr txBox="1"/>
          <p:nvPr/>
        </p:nvSpPr>
        <p:spPr>
          <a:xfrm>
            <a:off x="131700" y="2164225"/>
            <a:ext cx="8498100" cy="63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DM Sans"/>
                <a:ea typeface="DM Sans"/>
                <a:cs typeface="DM Sans"/>
                <a:sym typeface="DM Sans"/>
              </a:rPr>
              <a:t>A mail server facilitates instant communication, enabling people to stay connected, collaborate, and share information efficiently. It enhances social interactions by supporting both personal and professional conversations. As a result, it strengthens relationships and fosters a sense of community.</a:t>
            </a:r>
            <a:endParaRPr sz="1200">
              <a:solidFill>
                <a:schemeClr val="dk1"/>
              </a:solidFill>
              <a:latin typeface="DM Sans"/>
              <a:ea typeface="DM Sans"/>
              <a:cs typeface="DM Sans"/>
              <a:sym typeface="DM Sans"/>
            </a:endParaRPr>
          </a:p>
          <a:p>
            <a:pPr indent="0" lvl="0" marL="0" rtl="0" algn="l">
              <a:spcBef>
                <a:spcPts val="1200"/>
              </a:spcBef>
              <a:spcAft>
                <a:spcPts val="0"/>
              </a:spcAft>
              <a:buNone/>
            </a:pPr>
            <a:r>
              <a:t/>
            </a:r>
            <a:endParaRPr sz="120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3"/>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1" name="Google Shape;361;p43"/>
          <p:cNvPicPr preferRelativeResize="0"/>
          <p:nvPr/>
        </p:nvPicPr>
        <p:blipFill>
          <a:blip r:embed="rId3">
            <a:alphaModFix/>
          </a:blip>
          <a:stretch>
            <a:fillRect/>
          </a:stretch>
        </p:blipFill>
        <p:spPr>
          <a:xfrm>
            <a:off x="350050" y="1151150"/>
            <a:ext cx="3945175" cy="3232424"/>
          </a:xfrm>
          <a:prstGeom prst="rect">
            <a:avLst/>
          </a:prstGeom>
          <a:noFill/>
          <a:ln>
            <a:noFill/>
          </a:ln>
        </p:spPr>
      </p:pic>
      <p:pic>
        <p:nvPicPr>
          <p:cNvPr id="362" name="Google Shape;362;p43"/>
          <p:cNvPicPr preferRelativeResize="0"/>
          <p:nvPr/>
        </p:nvPicPr>
        <p:blipFill>
          <a:blip r:embed="rId4">
            <a:alphaModFix/>
          </a:blip>
          <a:stretch>
            <a:fillRect/>
          </a:stretch>
        </p:blipFill>
        <p:spPr>
          <a:xfrm>
            <a:off x="4355681" y="1151150"/>
            <a:ext cx="4463928" cy="3232425"/>
          </a:xfrm>
          <a:prstGeom prst="rect">
            <a:avLst/>
          </a:prstGeom>
          <a:noFill/>
          <a:ln>
            <a:noFill/>
          </a:ln>
        </p:spPr>
      </p:pic>
      <p:sp>
        <p:nvSpPr>
          <p:cNvPr id="363" name="Google Shape;363;p43"/>
          <p:cNvSpPr txBox="1"/>
          <p:nvPr/>
        </p:nvSpPr>
        <p:spPr>
          <a:xfrm>
            <a:off x="299425" y="716850"/>
            <a:ext cx="72495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Communication is important for social, academic, and professional life, and it should be easier.</a:t>
            </a:r>
            <a:endParaRPr sz="1200">
              <a:solidFill>
                <a:schemeClr val="dk1"/>
              </a:solidFill>
              <a:latin typeface="DM Sans"/>
              <a:ea typeface="DM Sans"/>
              <a:cs typeface="DM Sans"/>
              <a:sym typeface="DM Sans"/>
            </a:endParaRPr>
          </a:p>
        </p:txBody>
      </p:sp>
      <p:sp>
        <p:nvSpPr>
          <p:cNvPr id="364" name="Google Shape;364;p43"/>
          <p:cNvSpPr txBox="1"/>
          <p:nvPr/>
        </p:nvSpPr>
        <p:spPr>
          <a:xfrm>
            <a:off x="386375" y="4419175"/>
            <a:ext cx="4255200" cy="2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DM Sans"/>
                <a:ea typeface="DM Sans"/>
                <a:cs typeface="DM Sans"/>
                <a:sym typeface="DM Sans"/>
              </a:rPr>
              <a:t>It can make our life easier</a:t>
            </a:r>
            <a:endParaRPr sz="1200">
              <a:solidFill>
                <a:schemeClr val="dk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62"/>
                                        </p:tgtEl>
                                        <p:attrNameLst>
                                          <p:attrName>style.visibility</p:attrName>
                                        </p:attrNameLst>
                                      </p:cBhvr>
                                      <p:to>
                                        <p:strVal val="visible"/>
                                      </p:to>
                                    </p:set>
                                    <p:anim calcmode="lin" valueType="num">
                                      <p:cBhvr additive="base">
                                        <p:cTn dur="100"/>
                                        <p:tgtEl>
                                          <p:spTgt spid="36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61"/>
                                        </p:tgtEl>
                                        <p:attrNameLst>
                                          <p:attrName>style.visibility</p:attrName>
                                        </p:attrNameLst>
                                      </p:cBhvr>
                                      <p:to>
                                        <p:strVal val="visible"/>
                                      </p:to>
                                    </p:set>
                                    <p:anim calcmode="lin" valueType="num">
                                      <p:cBhvr additive="base">
                                        <p:cTn dur="1000"/>
                                        <p:tgtEl>
                                          <p:spTgt spid="36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4"/>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0" name="Google Shape;370;p44"/>
          <p:cNvSpPr txBox="1"/>
          <p:nvPr/>
        </p:nvSpPr>
        <p:spPr>
          <a:xfrm>
            <a:off x="2989175" y="126725"/>
            <a:ext cx="3907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dk1"/>
                </a:solidFill>
                <a:latin typeface="DM Sans"/>
                <a:ea typeface="DM Sans"/>
                <a:cs typeface="DM Sans"/>
                <a:sym typeface="DM Sans"/>
              </a:rPr>
              <a:t> </a:t>
            </a:r>
            <a:r>
              <a:rPr lang="en" sz="4000">
                <a:solidFill>
                  <a:schemeClr val="dk1"/>
                </a:solidFill>
                <a:latin typeface="DM Sans"/>
                <a:ea typeface="DM Sans"/>
                <a:cs typeface="DM Sans"/>
                <a:sym typeface="DM Sans"/>
              </a:rPr>
              <a:t>HOW ?</a:t>
            </a:r>
            <a:endParaRPr sz="4000">
              <a:solidFill>
                <a:schemeClr val="dk1"/>
              </a:solidFill>
              <a:latin typeface="DM Sans"/>
              <a:ea typeface="DM Sans"/>
              <a:cs typeface="DM Sans"/>
              <a:sym typeface="DM Sans"/>
            </a:endParaRPr>
          </a:p>
        </p:txBody>
      </p:sp>
      <p:sp>
        <p:nvSpPr>
          <p:cNvPr id="371" name="Google Shape;371;p44"/>
          <p:cNvSpPr txBox="1"/>
          <p:nvPr/>
        </p:nvSpPr>
        <p:spPr>
          <a:xfrm>
            <a:off x="100650" y="1010150"/>
            <a:ext cx="4874400" cy="309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Server and client can communicate under a local network.</a:t>
            </a:r>
            <a:endParaRPr sz="1200">
              <a:solidFill>
                <a:schemeClr val="dk1"/>
              </a:solidFill>
              <a:latin typeface="DM Sans"/>
              <a:ea typeface="DM Sans"/>
              <a:cs typeface="DM Sans"/>
              <a:sym typeface="DM Sans"/>
            </a:endParaRPr>
          </a:p>
        </p:txBody>
      </p:sp>
      <p:sp>
        <p:nvSpPr>
          <p:cNvPr id="372" name="Google Shape;372;p44"/>
          <p:cNvSpPr txBox="1"/>
          <p:nvPr/>
        </p:nvSpPr>
        <p:spPr>
          <a:xfrm>
            <a:off x="100650" y="1319450"/>
            <a:ext cx="6205500" cy="223800"/>
          </a:xfrm>
          <a:prstGeom prst="rect">
            <a:avLst/>
          </a:prstGeom>
          <a:noFill/>
          <a:ln>
            <a:noFill/>
          </a:ln>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If the server is running, then a client can request registration.</a:t>
            </a:r>
            <a:endParaRPr sz="1200">
              <a:solidFill>
                <a:schemeClr val="dk1"/>
              </a:solidFill>
              <a:latin typeface="DM Sans"/>
              <a:ea typeface="DM Sans"/>
              <a:cs typeface="DM Sans"/>
              <a:sym typeface="DM Sans"/>
            </a:endParaRPr>
          </a:p>
        </p:txBody>
      </p:sp>
      <p:sp>
        <p:nvSpPr>
          <p:cNvPr id="373" name="Google Shape;373;p44"/>
          <p:cNvSpPr txBox="1"/>
          <p:nvPr/>
        </p:nvSpPr>
        <p:spPr>
          <a:xfrm>
            <a:off x="100650" y="1673550"/>
            <a:ext cx="5668500" cy="378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A registered client can login using his password and username.</a:t>
            </a:r>
            <a:endParaRPr sz="1200">
              <a:solidFill>
                <a:schemeClr val="dk1"/>
              </a:solidFill>
              <a:latin typeface="DM Sans"/>
              <a:ea typeface="DM Sans"/>
              <a:cs typeface="DM Sans"/>
              <a:sym typeface="DM Sans"/>
            </a:endParaRPr>
          </a:p>
        </p:txBody>
      </p:sp>
      <p:sp>
        <p:nvSpPr>
          <p:cNvPr id="374" name="Google Shape;374;p44"/>
          <p:cNvSpPr txBox="1"/>
          <p:nvPr/>
        </p:nvSpPr>
        <p:spPr>
          <a:xfrm>
            <a:off x="100650" y="2008950"/>
            <a:ext cx="6236700" cy="583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After logging in, a client sends mail to another client, and he/she can access his/her own </a:t>
            </a:r>
            <a:r>
              <a:rPr lang="en" sz="1200">
                <a:solidFill>
                  <a:schemeClr val="dk1"/>
                </a:solidFill>
                <a:latin typeface="DM Sans"/>
                <a:ea typeface="DM Sans"/>
                <a:cs typeface="DM Sans"/>
                <a:sym typeface="DM Sans"/>
              </a:rPr>
              <a:t>recipient</a:t>
            </a:r>
            <a:r>
              <a:rPr lang="en" sz="1200">
                <a:solidFill>
                  <a:schemeClr val="dk1"/>
                </a:solidFill>
                <a:latin typeface="DM Sans"/>
                <a:ea typeface="DM Sans"/>
                <a:cs typeface="DM Sans"/>
                <a:sym typeface="DM Sans"/>
              </a:rPr>
              <a:t> mailbox.</a:t>
            </a:r>
            <a:endParaRPr sz="1200">
              <a:solidFill>
                <a:schemeClr val="dk1"/>
              </a:solidFill>
              <a:latin typeface="DM Sans"/>
              <a:ea typeface="DM Sans"/>
              <a:cs typeface="DM Sans"/>
              <a:sym typeface="DM Sans"/>
            </a:endParaRPr>
          </a:p>
        </p:txBody>
      </p:sp>
      <p:sp>
        <p:nvSpPr>
          <p:cNvPr id="375" name="Google Shape;375;p44"/>
          <p:cNvSpPr txBox="1"/>
          <p:nvPr/>
        </p:nvSpPr>
        <p:spPr>
          <a:xfrm>
            <a:off x="100650" y="2592750"/>
            <a:ext cx="6447900" cy="583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The server creates a different file for each client after his/her registration</a:t>
            </a:r>
            <a:endParaRPr sz="1200">
              <a:solidFill>
                <a:schemeClr val="dk1"/>
              </a:solidFill>
              <a:latin typeface="DM Sans"/>
              <a:ea typeface="DM Sans"/>
              <a:cs typeface="DM Sans"/>
              <a:sym typeface="DM Sans"/>
            </a:endParaRPr>
          </a:p>
        </p:txBody>
      </p:sp>
      <p:sp>
        <p:nvSpPr>
          <p:cNvPr id="376" name="Google Shape;376;p44"/>
          <p:cNvSpPr txBox="1"/>
          <p:nvPr/>
        </p:nvSpPr>
        <p:spPr>
          <a:xfrm>
            <a:off x="100650" y="3058450"/>
            <a:ext cx="6727500" cy="447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The server stores each client username and password in a key value (map) for further record.</a:t>
            </a:r>
            <a:endParaRPr sz="1200">
              <a:solidFill>
                <a:schemeClr val="dk1"/>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1"/>
                                        </p:tgtEl>
                                        <p:attrNameLst>
                                          <p:attrName>style.visibility</p:attrName>
                                        </p:attrNameLst>
                                      </p:cBhvr>
                                      <p:to>
                                        <p:strVal val="visible"/>
                                      </p:to>
                                    </p:set>
                                    <p:anim calcmode="lin" valueType="num">
                                      <p:cBhvr additive="base">
                                        <p:cTn dur="1000"/>
                                        <p:tgtEl>
                                          <p:spTgt spid="37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72"/>
                                        </p:tgtEl>
                                        <p:attrNameLst>
                                          <p:attrName>style.visibility</p:attrName>
                                        </p:attrNameLst>
                                      </p:cBhvr>
                                      <p:to>
                                        <p:strVal val="visible"/>
                                      </p:to>
                                    </p:set>
                                    <p:anim calcmode="lin" valueType="num">
                                      <p:cBhvr additive="base">
                                        <p:cTn dur="1000"/>
                                        <p:tgtEl>
                                          <p:spTgt spid="37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73"/>
                                        </p:tgtEl>
                                        <p:attrNameLst>
                                          <p:attrName>style.visibility</p:attrName>
                                        </p:attrNameLst>
                                      </p:cBhvr>
                                      <p:to>
                                        <p:strVal val="visible"/>
                                      </p:to>
                                    </p:set>
                                    <p:anim calcmode="lin" valueType="num">
                                      <p:cBhvr additive="base">
                                        <p:cTn dur="1000"/>
                                        <p:tgtEl>
                                          <p:spTgt spid="37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374"/>
                                        </p:tgtEl>
                                        <p:attrNameLst>
                                          <p:attrName>style.visibility</p:attrName>
                                        </p:attrNameLst>
                                      </p:cBhvr>
                                      <p:to>
                                        <p:strVal val="visible"/>
                                      </p:to>
                                    </p:set>
                                    <p:anim calcmode="lin" valueType="num">
                                      <p:cBhvr additive="base">
                                        <p:cTn dur="1000"/>
                                        <p:tgtEl>
                                          <p:spTgt spid="37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75"/>
                                        </p:tgtEl>
                                        <p:attrNameLst>
                                          <p:attrName>style.visibility</p:attrName>
                                        </p:attrNameLst>
                                      </p:cBhvr>
                                      <p:to>
                                        <p:strVal val="visible"/>
                                      </p:to>
                                    </p:set>
                                    <p:anim calcmode="lin" valueType="num">
                                      <p:cBhvr additive="base">
                                        <p:cTn dur="1000"/>
                                        <p:tgtEl>
                                          <p:spTgt spid="37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376"/>
                                        </p:tgtEl>
                                        <p:attrNameLst>
                                          <p:attrName>style.visibility</p:attrName>
                                        </p:attrNameLst>
                                      </p:cBhvr>
                                      <p:to>
                                        <p:strVal val="visible"/>
                                      </p:to>
                                    </p:set>
                                    <p:anim calcmode="lin" valueType="num">
                                      <p:cBhvr additive="base">
                                        <p:cTn dur="1000"/>
                                        <p:tgtEl>
                                          <p:spTgt spid="37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1400">
                <a:solidFill>
                  <a:srgbClr val="000000"/>
                </a:solidFill>
                <a:latin typeface="Arial"/>
                <a:ea typeface="Arial"/>
                <a:cs typeface="Arial"/>
                <a:sym typeface="Arial"/>
              </a:rPr>
              <a:t>‹#›</a:t>
            </a:fld>
            <a:endParaRPr sz="1400">
              <a:solidFill>
                <a:srgbClr val="000000"/>
              </a:solidFill>
              <a:latin typeface="Arial"/>
              <a:ea typeface="Arial"/>
              <a:cs typeface="Arial"/>
              <a:sym typeface="Arial"/>
            </a:endParaRPr>
          </a:p>
        </p:txBody>
      </p:sp>
      <p:sp>
        <p:nvSpPr>
          <p:cNvPr id="382" name="Google Shape;382;p45"/>
          <p:cNvSpPr txBox="1"/>
          <p:nvPr/>
        </p:nvSpPr>
        <p:spPr>
          <a:xfrm>
            <a:off x="2883600" y="182625"/>
            <a:ext cx="39570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dk1"/>
                </a:solidFill>
                <a:latin typeface="DM Sans"/>
                <a:ea typeface="DM Sans"/>
                <a:cs typeface="DM Sans"/>
                <a:sym typeface="DM Sans"/>
              </a:rPr>
              <a:t>TOOLS</a:t>
            </a:r>
            <a:endParaRPr b="1" sz="2000">
              <a:solidFill>
                <a:schemeClr val="dk1"/>
              </a:solidFill>
              <a:latin typeface="DM Sans"/>
              <a:ea typeface="DM Sans"/>
              <a:cs typeface="DM Sans"/>
              <a:sym typeface="DM Sans"/>
            </a:endParaRPr>
          </a:p>
        </p:txBody>
      </p:sp>
      <p:sp>
        <p:nvSpPr>
          <p:cNvPr id="383" name="Google Shape;383;p45"/>
          <p:cNvSpPr txBox="1"/>
          <p:nvPr/>
        </p:nvSpPr>
        <p:spPr>
          <a:xfrm>
            <a:off x="504425" y="822475"/>
            <a:ext cx="4067700" cy="5094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C++ Programming Language</a:t>
            </a:r>
            <a:endParaRPr sz="1200">
              <a:solidFill>
                <a:schemeClr val="dk1"/>
              </a:solidFill>
              <a:latin typeface="DM Sans"/>
              <a:ea typeface="DM Sans"/>
              <a:cs typeface="DM Sans"/>
              <a:sym typeface="DM Sans"/>
            </a:endParaRPr>
          </a:p>
        </p:txBody>
      </p:sp>
      <p:pic>
        <p:nvPicPr>
          <p:cNvPr descr="File:ISO C++ Logo.svg - Wikimedia Commons" id="384" name="Google Shape;384;p45"/>
          <p:cNvPicPr preferRelativeResize="0"/>
          <p:nvPr/>
        </p:nvPicPr>
        <p:blipFill>
          <a:blip r:embed="rId3">
            <a:alphaModFix/>
          </a:blip>
          <a:stretch>
            <a:fillRect/>
          </a:stretch>
        </p:blipFill>
        <p:spPr>
          <a:xfrm>
            <a:off x="6033650" y="788925"/>
            <a:ext cx="1397101" cy="1572977"/>
          </a:xfrm>
          <a:prstGeom prst="rect">
            <a:avLst/>
          </a:prstGeom>
          <a:noFill/>
          <a:ln>
            <a:noFill/>
          </a:ln>
        </p:spPr>
      </p:pic>
      <p:sp>
        <p:nvSpPr>
          <p:cNvPr id="385" name="Google Shape;385;p45"/>
          <p:cNvSpPr txBox="1"/>
          <p:nvPr/>
        </p:nvSpPr>
        <p:spPr>
          <a:xfrm>
            <a:off x="504425" y="1093988"/>
            <a:ext cx="2981700" cy="4659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solidFill>
                  <a:schemeClr val="dk1"/>
                </a:solidFill>
              </a:rPr>
              <a:t>Berkeley socketing</a:t>
            </a:r>
            <a:endParaRPr sz="1200">
              <a:solidFill>
                <a:schemeClr val="dk1"/>
              </a:solidFill>
              <a:latin typeface="DM Sans"/>
              <a:ea typeface="DM Sans"/>
              <a:cs typeface="DM Sans"/>
              <a:sym typeface="DM Sans"/>
            </a:endParaRPr>
          </a:p>
        </p:txBody>
      </p:sp>
      <p:sp>
        <p:nvSpPr>
          <p:cNvPr id="386" name="Google Shape;386;p45"/>
          <p:cNvSpPr txBox="1"/>
          <p:nvPr/>
        </p:nvSpPr>
        <p:spPr>
          <a:xfrm>
            <a:off x="504425" y="1378600"/>
            <a:ext cx="2887200" cy="393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TCP protocol</a:t>
            </a:r>
            <a:endParaRPr sz="1200">
              <a:solidFill>
                <a:schemeClr val="dk1"/>
              </a:solidFill>
              <a:latin typeface="DM Sans"/>
              <a:ea typeface="DM Sans"/>
              <a:cs typeface="DM Sans"/>
              <a:sym typeface="DM Sans"/>
            </a:endParaRPr>
          </a:p>
        </p:txBody>
      </p:sp>
      <p:sp>
        <p:nvSpPr>
          <p:cNvPr id="387" name="Google Shape;387;p45"/>
          <p:cNvSpPr txBox="1"/>
          <p:nvPr/>
        </p:nvSpPr>
        <p:spPr>
          <a:xfrm>
            <a:off x="504425" y="1687325"/>
            <a:ext cx="3187800" cy="3165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Google Slides</a:t>
            </a:r>
            <a:endParaRPr sz="1200">
              <a:solidFill>
                <a:schemeClr val="dk1"/>
              </a:solidFill>
              <a:latin typeface="DM Sans"/>
              <a:ea typeface="DM Sans"/>
              <a:cs typeface="DM Sans"/>
              <a:sym typeface="DM Sans"/>
            </a:endParaRPr>
          </a:p>
        </p:txBody>
      </p:sp>
      <p:sp>
        <p:nvSpPr>
          <p:cNvPr id="388" name="Google Shape;388;p45"/>
          <p:cNvSpPr txBox="1"/>
          <p:nvPr/>
        </p:nvSpPr>
        <p:spPr>
          <a:xfrm>
            <a:off x="504425" y="1922200"/>
            <a:ext cx="3441000" cy="393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Napkin</a:t>
            </a:r>
            <a:endParaRPr sz="1200">
              <a:solidFill>
                <a:schemeClr val="dk1"/>
              </a:solidFill>
              <a:latin typeface="DM Sans"/>
              <a:ea typeface="DM Sans"/>
              <a:cs typeface="DM Sans"/>
              <a:sym typeface="DM Sans"/>
            </a:endParaRPr>
          </a:p>
        </p:txBody>
      </p:sp>
      <p:pic>
        <p:nvPicPr>
          <p:cNvPr id="389" name="Google Shape;389;p45"/>
          <p:cNvPicPr preferRelativeResize="0"/>
          <p:nvPr/>
        </p:nvPicPr>
        <p:blipFill>
          <a:blip r:embed="rId4">
            <a:alphaModFix/>
          </a:blip>
          <a:stretch>
            <a:fillRect/>
          </a:stretch>
        </p:blipFill>
        <p:spPr>
          <a:xfrm>
            <a:off x="5811900" y="2361900"/>
            <a:ext cx="2281651" cy="2465800"/>
          </a:xfrm>
          <a:prstGeom prst="rect">
            <a:avLst/>
          </a:prstGeom>
          <a:noFill/>
          <a:ln>
            <a:noFill/>
          </a:ln>
        </p:spPr>
      </p:pic>
      <p:sp>
        <p:nvSpPr>
          <p:cNvPr id="390" name="Google Shape;390;p45"/>
          <p:cNvSpPr txBox="1"/>
          <p:nvPr/>
        </p:nvSpPr>
        <p:spPr>
          <a:xfrm>
            <a:off x="504425" y="2222625"/>
            <a:ext cx="2056200" cy="273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DM Sans"/>
              <a:buChar char="●"/>
            </a:pPr>
            <a:r>
              <a:rPr lang="en" sz="1200">
                <a:solidFill>
                  <a:schemeClr val="dk1"/>
                </a:solidFill>
                <a:latin typeface="DM Sans"/>
                <a:ea typeface="DM Sans"/>
                <a:cs typeface="DM Sans"/>
                <a:sym typeface="DM Sans"/>
              </a:rPr>
              <a:t>Git Github</a:t>
            </a:r>
            <a:endParaRPr sz="1200">
              <a:solidFill>
                <a:schemeClr val="dk1"/>
              </a:solidFill>
              <a:latin typeface="DM Sans"/>
              <a:ea typeface="DM Sans"/>
              <a:cs typeface="DM Sans"/>
              <a:sym typeface="DM Sans"/>
            </a:endParaRPr>
          </a:p>
        </p:txBody>
      </p:sp>
      <p:pic>
        <p:nvPicPr>
          <p:cNvPr descr="File:Google Slides 2020 Logo.svg - Wikimedia Commons" id="391" name="Google Shape;391;p45"/>
          <p:cNvPicPr preferRelativeResize="0"/>
          <p:nvPr/>
        </p:nvPicPr>
        <p:blipFill>
          <a:blip r:embed="rId5">
            <a:alphaModFix/>
          </a:blip>
          <a:stretch>
            <a:fillRect/>
          </a:stretch>
        </p:blipFill>
        <p:spPr>
          <a:xfrm>
            <a:off x="4071140" y="2361900"/>
            <a:ext cx="1482512" cy="2039076"/>
          </a:xfrm>
          <a:prstGeom prst="rect">
            <a:avLst/>
          </a:prstGeom>
          <a:noFill/>
          <a:ln>
            <a:noFill/>
          </a:ln>
        </p:spPr>
      </p:pic>
      <p:pic>
        <p:nvPicPr>
          <p:cNvPr descr="File:GitHub Mark.png - Wikimedia Commons" id="392" name="Google Shape;392;p45"/>
          <p:cNvPicPr preferRelativeResize="0"/>
          <p:nvPr/>
        </p:nvPicPr>
        <p:blipFill>
          <a:blip r:embed="rId6">
            <a:alphaModFix/>
          </a:blip>
          <a:stretch>
            <a:fillRect/>
          </a:stretch>
        </p:blipFill>
        <p:spPr>
          <a:xfrm>
            <a:off x="4329400" y="437740"/>
            <a:ext cx="1482501" cy="1445583"/>
          </a:xfrm>
          <a:prstGeom prst="rect">
            <a:avLst/>
          </a:prstGeom>
          <a:noFill/>
          <a:ln>
            <a:noFill/>
          </a:ln>
        </p:spPr>
      </p:pic>
      <p:sp>
        <p:nvSpPr>
          <p:cNvPr id="393" name="Google Shape;393;p45"/>
          <p:cNvSpPr txBox="1"/>
          <p:nvPr/>
        </p:nvSpPr>
        <p:spPr>
          <a:xfrm>
            <a:off x="1094550" y="2630150"/>
            <a:ext cx="1820100" cy="2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6"/>
          <p:cNvSpPr txBox="1"/>
          <p:nvPr>
            <p:ph idx="12" type="sldNum"/>
          </p:nvPr>
        </p:nvSpPr>
        <p:spPr>
          <a:xfrm>
            <a:off x="8461460" y="4726725"/>
            <a:ext cx="548700" cy="309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p46"/>
          <p:cNvSpPr txBox="1"/>
          <p:nvPr/>
        </p:nvSpPr>
        <p:spPr>
          <a:xfrm>
            <a:off x="2467375" y="145375"/>
            <a:ext cx="4261500" cy="5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DM Sans"/>
                <a:ea typeface="DM Sans"/>
                <a:cs typeface="DM Sans"/>
                <a:sym typeface="DM Sans"/>
              </a:rPr>
              <a:t>Used Headfile and purpose</a:t>
            </a:r>
            <a:endParaRPr sz="1600">
              <a:solidFill>
                <a:schemeClr val="dk1"/>
              </a:solidFill>
              <a:latin typeface="DM Sans"/>
              <a:ea typeface="DM Sans"/>
              <a:cs typeface="DM Sans"/>
              <a:sym typeface="DM Sans"/>
            </a:endParaRPr>
          </a:p>
        </p:txBody>
      </p:sp>
      <p:pic>
        <p:nvPicPr>
          <p:cNvPr id="400" name="Google Shape;400;p46"/>
          <p:cNvPicPr preferRelativeResize="0"/>
          <p:nvPr/>
        </p:nvPicPr>
        <p:blipFill>
          <a:blip r:embed="rId3">
            <a:alphaModFix/>
          </a:blip>
          <a:stretch>
            <a:fillRect/>
          </a:stretch>
        </p:blipFill>
        <p:spPr>
          <a:xfrm>
            <a:off x="991000" y="714450"/>
            <a:ext cx="4663101" cy="4321575"/>
          </a:xfrm>
          <a:prstGeom prst="rect">
            <a:avLst/>
          </a:prstGeom>
          <a:noFill/>
          <a:ln>
            <a:noFill/>
          </a:ln>
        </p:spPr>
      </p:pic>
      <p:pic>
        <p:nvPicPr>
          <p:cNvPr id="401" name="Google Shape;401;p46"/>
          <p:cNvPicPr preferRelativeResize="0"/>
          <p:nvPr/>
        </p:nvPicPr>
        <p:blipFill>
          <a:blip r:embed="rId4">
            <a:alphaModFix/>
          </a:blip>
          <a:stretch>
            <a:fillRect/>
          </a:stretch>
        </p:blipFill>
        <p:spPr>
          <a:xfrm>
            <a:off x="5738200" y="2956525"/>
            <a:ext cx="2954501" cy="1972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00"/>
                                        </p:tgtEl>
                                        <p:attrNameLst>
                                          <p:attrName>style.visibility</p:attrName>
                                        </p:attrNameLst>
                                      </p:cBhvr>
                                      <p:to>
                                        <p:strVal val="visible"/>
                                      </p:to>
                                    </p:set>
                                    <p:anim calcmode="lin" valueType="num">
                                      <p:cBhvr additive="base">
                                        <p:cTn dur="100"/>
                                        <p:tgtEl>
                                          <p:spTgt spid="40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rofessional Development #2">
  <a:themeElements>
    <a:clrScheme name="Simple Light">
      <a:dk1>
        <a:srgbClr val="000000"/>
      </a:dk1>
      <a:lt1>
        <a:srgbClr val="FCEFE5"/>
      </a:lt1>
      <a:dk2>
        <a:srgbClr val="A47FA7"/>
      </a:dk2>
      <a:lt2>
        <a:srgbClr val="2170F2"/>
      </a:lt2>
      <a:accent1>
        <a:srgbClr val="FFD966"/>
      </a:accent1>
      <a:accent2>
        <a:srgbClr val="CC0000"/>
      </a:accent2>
      <a:accent3>
        <a:srgbClr val="646464"/>
      </a:accent3>
      <a:accent4>
        <a:srgbClr val="FFFFFF"/>
      </a:accent4>
      <a:accent5>
        <a:srgbClr val="3D0B37"/>
      </a:accent5>
      <a:accent6>
        <a:srgbClr val="63264A"/>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